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2" r:id="rId8"/>
    <p:sldId id="263" r:id="rId9"/>
    <p:sldId id="264" r:id="rId10"/>
    <p:sldId id="265" r:id="rId11"/>
    <p:sldId id="267" r:id="rId12"/>
    <p:sldId id="282" r:id="rId13"/>
    <p:sldId id="268" r:id="rId14"/>
    <p:sldId id="271" r:id="rId15"/>
    <p:sldId id="281" r:id="rId16"/>
    <p:sldId id="270" r:id="rId17"/>
    <p:sldId id="273" r:id="rId18"/>
    <p:sldId id="274" r:id="rId19"/>
    <p:sldId id="272" r:id="rId20"/>
    <p:sldId id="269" r:id="rId21"/>
    <p:sldId id="276" r:id="rId22"/>
    <p:sldId id="277" r:id="rId23"/>
    <p:sldId id="275" r:id="rId24"/>
    <p:sldId id="278" r:id="rId25"/>
    <p:sldId id="279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Zadana sekcija" id="{53C46B54-2790-4659-A861-2C9111940B3E}">
          <p14:sldIdLst>
            <p14:sldId id="256"/>
            <p14:sldId id="257"/>
            <p14:sldId id="258"/>
            <p14:sldId id="260"/>
            <p14:sldId id="261"/>
            <p14:sldId id="266"/>
            <p14:sldId id="262"/>
            <p14:sldId id="263"/>
            <p14:sldId id="264"/>
            <p14:sldId id="265"/>
            <p14:sldId id="267"/>
            <p14:sldId id="282"/>
            <p14:sldId id="268"/>
            <p14:sldId id="271"/>
            <p14:sldId id="281"/>
            <p14:sldId id="270"/>
            <p14:sldId id="273"/>
            <p14:sldId id="274"/>
            <p14:sldId id="272"/>
            <p14:sldId id="269"/>
            <p14:sldId id="276"/>
            <p14:sldId id="277"/>
            <p14:sldId id="275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8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D9F36B-AA5D-484A-843D-0DF20B94C914}" v="92" dt="2019-09-01T12:55:19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DED9F36B-AA5D-484A-843D-0DF20B94C914}"/>
    <pc:docChg chg="undo custSel addSld delSld modSld sldOrd delSection modSection">
      <pc:chgData name="LEOPOLDINA Vitković" userId="de5d8406-09fa-41fa-8d28-8a7ba852ce89" providerId="ADAL" clId="{DED9F36B-AA5D-484A-843D-0DF20B94C914}" dt="2019-09-01T12:56:29.606" v="2829" actId="113"/>
      <pc:docMkLst>
        <pc:docMk/>
      </pc:docMkLst>
      <pc:sldChg chg="addSp modSp">
        <pc:chgData name="LEOPOLDINA Vitković" userId="de5d8406-09fa-41fa-8d28-8a7ba852ce89" providerId="ADAL" clId="{DED9F36B-AA5D-484A-843D-0DF20B94C914}" dt="2019-09-01T12:34:30.217" v="2726" actId="113"/>
        <pc:sldMkLst>
          <pc:docMk/>
          <pc:sldMk cId="1054333294" sldId="256"/>
        </pc:sldMkLst>
        <pc:spChg chg="mod ord">
          <ac:chgData name="LEOPOLDINA Vitković" userId="de5d8406-09fa-41fa-8d28-8a7ba852ce89" providerId="ADAL" clId="{DED9F36B-AA5D-484A-843D-0DF20B94C914}" dt="2019-09-01T12:34:30.217" v="2726" actId="113"/>
          <ac:spMkLst>
            <pc:docMk/>
            <pc:sldMk cId="1054333294" sldId="256"/>
            <ac:spMk id="2" creationId="{D767EECA-BC58-4119-979C-6B7B3A9C6BE4}"/>
          </ac:spMkLst>
        </pc:spChg>
        <pc:picChg chg="add mod">
          <ac:chgData name="LEOPOLDINA Vitković" userId="de5d8406-09fa-41fa-8d28-8a7ba852ce89" providerId="ADAL" clId="{DED9F36B-AA5D-484A-843D-0DF20B94C914}" dt="2019-07-12T06:02:05.818" v="12" actId="1076"/>
          <ac:picMkLst>
            <pc:docMk/>
            <pc:sldMk cId="1054333294" sldId="256"/>
            <ac:picMk id="5" creationId="{1B39F71E-DA39-4B0A-B2F3-77F721923881}"/>
          </ac:picMkLst>
        </pc:picChg>
        <pc:picChg chg="add mod ord">
          <ac:chgData name="LEOPOLDINA Vitković" userId="de5d8406-09fa-41fa-8d28-8a7ba852ce89" providerId="ADAL" clId="{DED9F36B-AA5D-484A-843D-0DF20B94C914}" dt="2019-07-19T11:03:25.408" v="2545" actId="1076"/>
          <ac:picMkLst>
            <pc:docMk/>
            <pc:sldMk cId="1054333294" sldId="256"/>
            <ac:picMk id="6" creationId="{D7869697-87A8-4017-8D92-BE8995706C6F}"/>
          </ac:picMkLst>
        </pc:picChg>
      </pc:sldChg>
      <pc:sldChg chg="addSp modSp add del">
        <pc:chgData name="LEOPOLDINA Vitković" userId="de5d8406-09fa-41fa-8d28-8a7ba852ce89" providerId="ADAL" clId="{DED9F36B-AA5D-484A-843D-0DF20B94C914}" dt="2019-09-01T12:34:36.653" v="2727" actId="113"/>
        <pc:sldMkLst>
          <pc:docMk/>
          <pc:sldMk cId="702692434" sldId="257"/>
        </pc:sldMkLst>
        <pc:spChg chg="mod">
          <ac:chgData name="LEOPOLDINA Vitković" userId="de5d8406-09fa-41fa-8d28-8a7ba852ce89" providerId="ADAL" clId="{DED9F36B-AA5D-484A-843D-0DF20B94C914}" dt="2019-09-01T12:34:36.653" v="2727" actId="113"/>
          <ac:spMkLst>
            <pc:docMk/>
            <pc:sldMk cId="702692434" sldId="257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7-19T11:04:56.652" v="2561" actId="14100"/>
          <ac:spMkLst>
            <pc:docMk/>
            <pc:sldMk cId="702692434" sldId="257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DED9F36B-AA5D-484A-843D-0DF20B94C914}" dt="2019-07-19T11:04:53.889" v="2560" actId="1076"/>
          <ac:picMkLst>
            <pc:docMk/>
            <pc:sldMk cId="702692434" sldId="257"/>
            <ac:picMk id="7" creationId="{AB1B4DC0-6A76-4683-9A6E-65FE0EAB7FE6}"/>
          </ac:picMkLst>
        </pc:picChg>
      </pc:sldChg>
      <pc:sldChg chg="addSp delSp modSp add del">
        <pc:chgData name="LEOPOLDINA Vitković" userId="de5d8406-09fa-41fa-8d28-8a7ba852ce89" providerId="ADAL" clId="{DED9F36B-AA5D-484A-843D-0DF20B94C914}" dt="2019-09-01T12:34:48.041" v="2728" actId="113"/>
        <pc:sldMkLst>
          <pc:docMk/>
          <pc:sldMk cId="1405414235" sldId="258"/>
        </pc:sldMkLst>
        <pc:spChg chg="mod">
          <ac:chgData name="LEOPOLDINA Vitković" userId="de5d8406-09fa-41fa-8d28-8a7ba852ce89" providerId="ADAL" clId="{DED9F36B-AA5D-484A-843D-0DF20B94C914}" dt="2019-09-01T12:34:48.041" v="2728" actId="113"/>
          <ac:spMkLst>
            <pc:docMk/>
            <pc:sldMk cId="1405414235" sldId="258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7-19T11:07:01.203" v="2572" actId="403"/>
          <ac:spMkLst>
            <pc:docMk/>
            <pc:sldMk cId="1405414235" sldId="258"/>
            <ac:spMk id="3" creationId="{114EB383-0092-47EF-97D1-FC2C25C6F1CE}"/>
          </ac:spMkLst>
        </pc:spChg>
        <pc:spChg chg="add del">
          <ac:chgData name="LEOPOLDINA Vitković" userId="de5d8406-09fa-41fa-8d28-8a7ba852ce89" providerId="ADAL" clId="{DED9F36B-AA5D-484A-843D-0DF20B94C914}" dt="2019-07-15T07:58:33.022" v="142"/>
          <ac:spMkLst>
            <pc:docMk/>
            <pc:sldMk cId="1405414235" sldId="258"/>
            <ac:spMk id="4" creationId="{FCA80BD4-EFE0-4A6F-A696-61F4138CC0B3}"/>
          </ac:spMkLst>
        </pc:spChg>
        <pc:spChg chg="add mod">
          <ac:chgData name="LEOPOLDINA Vitković" userId="de5d8406-09fa-41fa-8d28-8a7ba852ce89" providerId="ADAL" clId="{DED9F36B-AA5D-484A-843D-0DF20B94C914}" dt="2019-07-19T11:07:06.801" v="2573" actId="1076"/>
          <ac:spMkLst>
            <pc:docMk/>
            <pc:sldMk cId="1405414235" sldId="258"/>
            <ac:spMk id="7" creationId="{000A6C4F-7ABF-4CF6-914D-C27EEE39B667}"/>
          </ac:spMkLst>
        </pc:spChg>
        <pc:picChg chg="mod">
          <ac:chgData name="LEOPOLDINA Vitković" userId="de5d8406-09fa-41fa-8d28-8a7ba852ce89" providerId="ADAL" clId="{DED9F36B-AA5D-484A-843D-0DF20B94C914}" dt="2019-07-19T11:06:46.929" v="2568" actId="1076"/>
          <ac:picMkLst>
            <pc:docMk/>
            <pc:sldMk cId="1405414235" sldId="258"/>
            <ac:picMk id="8" creationId="{2A78256E-B7A7-4751-9CDF-674A50D1D537}"/>
          </ac:picMkLst>
        </pc:picChg>
        <pc:picChg chg="add mod">
          <ac:chgData name="LEOPOLDINA Vitković" userId="de5d8406-09fa-41fa-8d28-8a7ba852ce89" providerId="ADAL" clId="{DED9F36B-AA5D-484A-843D-0DF20B94C914}" dt="2019-07-19T11:06:49.209" v="2569" actId="14100"/>
          <ac:picMkLst>
            <pc:docMk/>
            <pc:sldMk cId="1405414235" sldId="258"/>
            <ac:picMk id="9" creationId="{8EBE73C8-CC5A-469D-BC68-1E94D237D564}"/>
          </ac:picMkLst>
        </pc:picChg>
      </pc:sldChg>
      <pc:sldChg chg="modSp add del">
        <pc:chgData name="LEOPOLDINA Vitković" userId="de5d8406-09fa-41fa-8d28-8a7ba852ce89" providerId="ADAL" clId="{DED9F36B-AA5D-484A-843D-0DF20B94C914}" dt="2019-09-01T12:35:05.084" v="2729" actId="113"/>
        <pc:sldMkLst>
          <pc:docMk/>
          <pc:sldMk cId="4282187369" sldId="260"/>
        </pc:sldMkLst>
        <pc:spChg chg="mod">
          <ac:chgData name="LEOPOLDINA Vitković" userId="de5d8406-09fa-41fa-8d28-8a7ba852ce89" providerId="ADAL" clId="{DED9F36B-AA5D-484A-843D-0DF20B94C914}" dt="2019-09-01T12:35:05.084" v="2729" actId="113"/>
          <ac:spMkLst>
            <pc:docMk/>
            <pc:sldMk cId="4282187369" sldId="260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7-19T11:07:15.252" v="2574" actId="403"/>
          <ac:spMkLst>
            <pc:docMk/>
            <pc:sldMk cId="4282187369" sldId="260"/>
            <ac:spMk id="3" creationId="{114EB383-0092-47EF-97D1-FC2C25C6F1CE}"/>
          </ac:spMkLst>
        </pc:spChg>
      </pc:sldChg>
      <pc:sldChg chg="addSp delSp modSp add del">
        <pc:chgData name="LEOPOLDINA Vitković" userId="de5d8406-09fa-41fa-8d28-8a7ba852ce89" providerId="ADAL" clId="{DED9F36B-AA5D-484A-843D-0DF20B94C914}" dt="2019-09-01T12:35:15.503" v="2730" actId="113"/>
        <pc:sldMkLst>
          <pc:docMk/>
          <pc:sldMk cId="4069176990" sldId="261"/>
        </pc:sldMkLst>
        <pc:spChg chg="mod">
          <ac:chgData name="LEOPOLDINA Vitković" userId="de5d8406-09fa-41fa-8d28-8a7ba852ce89" providerId="ADAL" clId="{DED9F36B-AA5D-484A-843D-0DF20B94C914}" dt="2019-09-01T12:35:15.503" v="2730" actId="113"/>
          <ac:spMkLst>
            <pc:docMk/>
            <pc:sldMk cId="4069176990" sldId="261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7-19T11:07:26.152" v="2576" actId="14100"/>
          <ac:spMkLst>
            <pc:docMk/>
            <pc:sldMk cId="4069176990" sldId="261"/>
            <ac:spMk id="3" creationId="{114EB383-0092-47EF-97D1-FC2C25C6F1CE}"/>
          </ac:spMkLst>
        </pc:spChg>
        <pc:picChg chg="del">
          <ac:chgData name="LEOPOLDINA Vitković" userId="de5d8406-09fa-41fa-8d28-8a7ba852ce89" providerId="ADAL" clId="{DED9F36B-AA5D-484A-843D-0DF20B94C914}" dt="2019-07-19T11:07:49.831" v="2579" actId="478"/>
          <ac:picMkLst>
            <pc:docMk/>
            <pc:sldMk cId="4069176990" sldId="261"/>
            <ac:picMk id="7" creationId="{F57195CB-7088-4631-90A9-91117E09AB01}"/>
          </ac:picMkLst>
        </pc:picChg>
        <pc:picChg chg="add mod">
          <ac:chgData name="LEOPOLDINA Vitković" userId="de5d8406-09fa-41fa-8d28-8a7ba852ce89" providerId="ADAL" clId="{DED9F36B-AA5D-484A-843D-0DF20B94C914}" dt="2019-07-19T11:08:01.192" v="2584" actId="1076"/>
          <ac:picMkLst>
            <pc:docMk/>
            <pc:sldMk cId="4069176990" sldId="261"/>
            <ac:picMk id="8" creationId="{C7D49DF6-643F-474D-BBB2-835BC8318C16}"/>
          </ac:picMkLst>
        </pc:picChg>
      </pc:sldChg>
      <pc:sldChg chg="modSp add del">
        <pc:chgData name="LEOPOLDINA Vitković" userId="de5d8406-09fa-41fa-8d28-8a7ba852ce89" providerId="ADAL" clId="{DED9F36B-AA5D-484A-843D-0DF20B94C914}" dt="2019-09-01T12:36:14.196" v="2741" actId="1076"/>
        <pc:sldMkLst>
          <pc:docMk/>
          <pc:sldMk cId="2952902428" sldId="262"/>
        </pc:sldMkLst>
        <pc:spChg chg="mod">
          <ac:chgData name="LEOPOLDINA Vitković" userId="de5d8406-09fa-41fa-8d28-8a7ba852ce89" providerId="ADAL" clId="{DED9F36B-AA5D-484A-843D-0DF20B94C914}" dt="2019-09-01T12:35:44.856" v="2734" actId="113"/>
          <ac:spMkLst>
            <pc:docMk/>
            <pc:sldMk cId="2952902428" sldId="262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9-01T12:35:59.622" v="2739" actId="14100"/>
          <ac:spMkLst>
            <pc:docMk/>
            <pc:sldMk cId="2952902428" sldId="262"/>
            <ac:spMk id="3" creationId="{114EB383-0092-47EF-97D1-FC2C25C6F1CE}"/>
          </ac:spMkLst>
        </pc:spChg>
        <pc:picChg chg="mod">
          <ac:chgData name="LEOPOLDINA Vitković" userId="de5d8406-09fa-41fa-8d28-8a7ba852ce89" providerId="ADAL" clId="{DED9F36B-AA5D-484A-843D-0DF20B94C914}" dt="2019-09-01T12:36:14.196" v="2741" actId="1076"/>
          <ac:picMkLst>
            <pc:docMk/>
            <pc:sldMk cId="2952902428" sldId="262"/>
            <ac:picMk id="9" creationId="{AAA772E3-468E-4BEA-AFDF-5A6E7EFD7F7C}"/>
          </ac:picMkLst>
        </pc:picChg>
      </pc:sldChg>
      <pc:sldChg chg="addSp modSp add del">
        <pc:chgData name="LEOPOLDINA Vitković" userId="de5d8406-09fa-41fa-8d28-8a7ba852ce89" providerId="ADAL" clId="{DED9F36B-AA5D-484A-843D-0DF20B94C914}" dt="2019-09-01T12:36:25.569" v="2742" actId="113"/>
        <pc:sldMkLst>
          <pc:docMk/>
          <pc:sldMk cId="963652369" sldId="263"/>
        </pc:sldMkLst>
        <pc:spChg chg="mod">
          <ac:chgData name="LEOPOLDINA Vitković" userId="de5d8406-09fa-41fa-8d28-8a7ba852ce89" providerId="ADAL" clId="{DED9F36B-AA5D-484A-843D-0DF20B94C914}" dt="2019-09-01T12:36:25.569" v="2742" actId="113"/>
          <ac:spMkLst>
            <pc:docMk/>
            <pc:sldMk cId="963652369" sldId="263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7-19T11:09:29.368" v="2595" actId="1076"/>
          <ac:spMkLst>
            <pc:docMk/>
            <pc:sldMk cId="963652369" sldId="263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DED9F36B-AA5D-484A-843D-0DF20B94C914}" dt="2019-07-19T11:09:17.657" v="2589" actId="1076"/>
          <ac:picMkLst>
            <pc:docMk/>
            <pc:sldMk cId="963652369" sldId="263"/>
            <ac:picMk id="7" creationId="{DC3EA788-0F5D-49C0-A34A-3D28E648411B}"/>
          </ac:picMkLst>
        </pc:picChg>
      </pc:sldChg>
      <pc:sldChg chg="addSp modSp add del">
        <pc:chgData name="LEOPOLDINA Vitković" userId="de5d8406-09fa-41fa-8d28-8a7ba852ce89" providerId="ADAL" clId="{DED9F36B-AA5D-484A-843D-0DF20B94C914}" dt="2019-09-01T12:36:55.093" v="2745" actId="1076"/>
        <pc:sldMkLst>
          <pc:docMk/>
          <pc:sldMk cId="3211075476" sldId="264"/>
        </pc:sldMkLst>
        <pc:spChg chg="mod">
          <ac:chgData name="LEOPOLDINA Vitković" userId="de5d8406-09fa-41fa-8d28-8a7ba852ce89" providerId="ADAL" clId="{DED9F36B-AA5D-484A-843D-0DF20B94C914}" dt="2019-09-01T12:36:41.034" v="2743" actId="113"/>
          <ac:spMkLst>
            <pc:docMk/>
            <pc:sldMk cId="3211075476" sldId="264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9-01T12:36:50.407" v="2744" actId="1076"/>
          <ac:spMkLst>
            <pc:docMk/>
            <pc:sldMk cId="3211075476" sldId="264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DED9F36B-AA5D-484A-843D-0DF20B94C914}" dt="2019-07-18T06:24:40.777" v="2362" actId="404"/>
          <ac:spMkLst>
            <pc:docMk/>
            <pc:sldMk cId="3211075476" sldId="264"/>
            <ac:spMk id="4" creationId="{A224A7B4-9BF0-4786-A0EE-90F851A95D9A}"/>
          </ac:spMkLst>
        </pc:spChg>
        <pc:picChg chg="add mod">
          <ac:chgData name="LEOPOLDINA Vitković" userId="de5d8406-09fa-41fa-8d28-8a7ba852ce89" providerId="ADAL" clId="{DED9F36B-AA5D-484A-843D-0DF20B94C914}" dt="2019-09-01T12:36:55.093" v="2745" actId="1076"/>
          <ac:picMkLst>
            <pc:docMk/>
            <pc:sldMk cId="3211075476" sldId="264"/>
            <ac:picMk id="7" creationId="{2D5C6874-DE60-41A4-A8F0-F81CF7B8CFD4}"/>
          </ac:picMkLst>
        </pc:picChg>
      </pc:sldChg>
      <pc:sldChg chg="addSp modSp add del">
        <pc:chgData name="LEOPOLDINA Vitković" userId="de5d8406-09fa-41fa-8d28-8a7ba852ce89" providerId="ADAL" clId="{DED9F36B-AA5D-484A-843D-0DF20B94C914}" dt="2019-09-01T12:37:22.931" v="2750" actId="1076"/>
        <pc:sldMkLst>
          <pc:docMk/>
          <pc:sldMk cId="4064940677" sldId="265"/>
        </pc:sldMkLst>
        <pc:spChg chg="mod">
          <ac:chgData name="LEOPOLDINA Vitković" userId="de5d8406-09fa-41fa-8d28-8a7ba852ce89" providerId="ADAL" clId="{DED9F36B-AA5D-484A-843D-0DF20B94C914}" dt="2019-09-01T12:37:02.982" v="2746" actId="113"/>
          <ac:spMkLst>
            <pc:docMk/>
            <pc:sldMk cId="4064940677" sldId="265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9-01T12:37:10.433" v="2747" actId="14100"/>
          <ac:spMkLst>
            <pc:docMk/>
            <pc:sldMk cId="4064940677" sldId="265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DED9F36B-AA5D-484A-843D-0DF20B94C914}" dt="2019-09-01T12:37:22.931" v="2750" actId="1076"/>
          <ac:spMkLst>
            <pc:docMk/>
            <pc:sldMk cId="4064940677" sldId="265"/>
            <ac:spMk id="7" creationId="{19495AF7-C47A-4F02-AD67-1C703120B43B}"/>
          </ac:spMkLst>
        </pc:spChg>
        <pc:picChg chg="add mod">
          <ac:chgData name="LEOPOLDINA Vitković" userId="de5d8406-09fa-41fa-8d28-8a7ba852ce89" providerId="ADAL" clId="{DED9F36B-AA5D-484A-843D-0DF20B94C914}" dt="2019-09-01T12:37:19.120" v="2749" actId="1076"/>
          <ac:picMkLst>
            <pc:docMk/>
            <pc:sldMk cId="4064940677" sldId="265"/>
            <ac:picMk id="8" creationId="{EFAE6C6D-407D-490A-AA59-9FD770E215C6}"/>
          </ac:picMkLst>
        </pc:picChg>
        <pc:picChg chg="add mod">
          <ac:chgData name="LEOPOLDINA Vitković" userId="de5d8406-09fa-41fa-8d28-8a7ba852ce89" providerId="ADAL" clId="{DED9F36B-AA5D-484A-843D-0DF20B94C914}" dt="2019-07-19T11:10:03.848" v="2600" actId="14100"/>
          <ac:picMkLst>
            <pc:docMk/>
            <pc:sldMk cId="4064940677" sldId="265"/>
            <ac:picMk id="9" creationId="{315E6B0A-9E56-4EA3-A881-AA34E4159464}"/>
          </ac:picMkLst>
        </pc:picChg>
      </pc:sldChg>
      <pc:sldChg chg="modSp add">
        <pc:chgData name="LEOPOLDINA Vitković" userId="de5d8406-09fa-41fa-8d28-8a7ba852ce89" providerId="ADAL" clId="{DED9F36B-AA5D-484A-843D-0DF20B94C914}" dt="2019-09-01T12:35:38.390" v="2733" actId="14100"/>
        <pc:sldMkLst>
          <pc:docMk/>
          <pc:sldMk cId="2213113862" sldId="266"/>
        </pc:sldMkLst>
        <pc:spChg chg="mod">
          <ac:chgData name="LEOPOLDINA Vitković" userId="de5d8406-09fa-41fa-8d28-8a7ba852ce89" providerId="ADAL" clId="{DED9F36B-AA5D-484A-843D-0DF20B94C914}" dt="2019-09-01T12:35:29.126" v="2731" actId="113"/>
          <ac:spMkLst>
            <pc:docMk/>
            <pc:sldMk cId="2213113862" sldId="266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9-01T12:35:38.390" v="2733" actId="14100"/>
          <ac:spMkLst>
            <pc:docMk/>
            <pc:sldMk cId="2213113862" sldId="266"/>
            <ac:spMk id="3" creationId="{114EB383-0092-47EF-97D1-FC2C25C6F1CE}"/>
          </ac:spMkLst>
        </pc:spChg>
      </pc:sldChg>
      <pc:sldChg chg="addSp modSp add">
        <pc:chgData name="LEOPOLDINA Vitković" userId="de5d8406-09fa-41fa-8d28-8a7ba852ce89" providerId="ADAL" clId="{DED9F36B-AA5D-484A-843D-0DF20B94C914}" dt="2019-09-01T12:37:46.691" v="2753" actId="1076"/>
        <pc:sldMkLst>
          <pc:docMk/>
          <pc:sldMk cId="3426221403" sldId="267"/>
        </pc:sldMkLst>
        <pc:spChg chg="mod">
          <ac:chgData name="LEOPOLDINA Vitković" userId="de5d8406-09fa-41fa-8d28-8a7ba852ce89" providerId="ADAL" clId="{DED9F36B-AA5D-484A-843D-0DF20B94C914}" dt="2019-09-01T12:37:29.741" v="2751" actId="113"/>
          <ac:spMkLst>
            <pc:docMk/>
            <pc:sldMk cId="3426221403" sldId="267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7-19T11:13:40.330" v="2610" actId="122"/>
          <ac:spMkLst>
            <pc:docMk/>
            <pc:sldMk cId="3426221403" sldId="267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DED9F36B-AA5D-484A-843D-0DF20B94C914}" dt="2019-09-01T12:37:46.691" v="2753" actId="1076"/>
          <ac:spMkLst>
            <pc:docMk/>
            <pc:sldMk cId="3426221403" sldId="267"/>
            <ac:spMk id="7" creationId="{7ECA48A9-C53E-4ECC-B362-A4AEF5B480BE}"/>
          </ac:spMkLst>
        </pc:spChg>
        <pc:spChg chg="add mod">
          <ac:chgData name="LEOPOLDINA Vitković" userId="de5d8406-09fa-41fa-8d28-8a7ba852ce89" providerId="ADAL" clId="{DED9F36B-AA5D-484A-843D-0DF20B94C914}" dt="2019-09-01T12:37:32.319" v="2752" actId="113"/>
          <ac:spMkLst>
            <pc:docMk/>
            <pc:sldMk cId="3426221403" sldId="267"/>
            <ac:spMk id="8" creationId="{65E71BFB-4275-4510-948E-80730850FA9A}"/>
          </ac:spMkLst>
        </pc:spChg>
        <pc:picChg chg="add mod">
          <ac:chgData name="LEOPOLDINA Vitković" userId="de5d8406-09fa-41fa-8d28-8a7ba852ce89" providerId="ADAL" clId="{DED9F36B-AA5D-484A-843D-0DF20B94C914}" dt="2019-07-19T11:13:32.624" v="2608" actId="1076"/>
          <ac:picMkLst>
            <pc:docMk/>
            <pc:sldMk cId="3426221403" sldId="267"/>
            <ac:picMk id="9" creationId="{5F8E050D-41F8-4C3F-BC15-D94B5C574C95}"/>
          </ac:picMkLst>
        </pc:picChg>
        <pc:picChg chg="add mod">
          <ac:chgData name="LEOPOLDINA Vitković" userId="de5d8406-09fa-41fa-8d28-8a7ba852ce89" providerId="ADAL" clId="{DED9F36B-AA5D-484A-843D-0DF20B94C914}" dt="2019-07-19T11:15:42.616" v="2617" actId="1076"/>
          <ac:picMkLst>
            <pc:docMk/>
            <pc:sldMk cId="3426221403" sldId="267"/>
            <ac:picMk id="11" creationId="{B46542B1-2521-41C3-BA71-B16CE78B1B09}"/>
          </ac:picMkLst>
        </pc:picChg>
      </pc:sldChg>
      <pc:sldChg chg="addSp modSp add">
        <pc:chgData name="LEOPOLDINA Vitković" userId="de5d8406-09fa-41fa-8d28-8a7ba852ce89" providerId="ADAL" clId="{DED9F36B-AA5D-484A-843D-0DF20B94C914}" dt="2019-09-01T12:45:25.218" v="2782" actId="1076"/>
        <pc:sldMkLst>
          <pc:docMk/>
          <pc:sldMk cId="1803044514" sldId="268"/>
        </pc:sldMkLst>
        <pc:spChg chg="mod">
          <ac:chgData name="LEOPOLDINA Vitković" userId="de5d8406-09fa-41fa-8d28-8a7ba852ce89" providerId="ADAL" clId="{DED9F36B-AA5D-484A-843D-0DF20B94C914}" dt="2019-09-01T12:44:23.046" v="2774" actId="113"/>
          <ac:spMkLst>
            <pc:docMk/>
            <pc:sldMk cId="1803044514" sldId="268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7-19T11:16:13.637" v="2621" actId="403"/>
          <ac:spMkLst>
            <pc:docMk/>
            <pc:sldMk cId="1803044514" sldId="268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DED9F36B-AA5D-484A-843D-0DF20B94C914}" dt="2019-09-01T12:45:07.519" v="2779" actId="403"/>
          <ac:spMkLst>
            <pc:docMk/>
            <pc:sldMk cId="1803044514" sldId="268"/>
            <ac:spMk id="7" creationId="{A96AA5AE-1629-4335-898D-77B7256C364A}"/>
          </ac:spMkLst>
        </pc:spChg>
        <pc:picChg chg="add mod">
          <ac:chgData name="LEOPOLDINA Vitković" userId="de5d8406-09fa-41fa-8d28-8a7ba852ce89" providerId="ADAL" clId="{DED9F36B-AA5D-484A-843D-0DF20B94C914}" dt="2019-07-15T08:24:16.877" v="1074" actId="1076"/>
          <ac:picMkLst>
            <pc:docMk/>
            <pc:sldMk cId="1803044514" sldId="268"/>
            <ac:picMk id="4" creationId="{9B6F1F5C-38B9-42C1-957C-BDCD2EB8A3AB}"/>
          </ac:picMkLst>
        </pc:picChg>
        <pc:picChg chg="mod">
          <ac:chgData name="LEOPOLDINA Vitković" userId="de5d8406-09fa-41fa-8d28-8a7ba852ce89" providerId="ADAL" clId="{DED9F36B-AA5D-484A-843D-0DF20B94C914}" dt="2019-09-01T12:45:21.609" v="2781" actId="1076"/>
          <ac:picMkLst>
            <pc:docMk/>
            <pc:sldMk cId="1803044514" sldId="268"/>
            <ac:picMk id="5" creationId="{8E08F510-DE2E-4494-ADFE-2390CFF0FA0D}"/>
          </ac:picMkLst>
        </pc:picChg>
        <pc:picChg chg="add mod">
          <ac:chgData name="LEOPOLDINA Vitković" userId="de5d8406-09fa-41fa-8d28-8a7ba852ce89" providerId="ADAL" clId="{DED9F36B-AA5D-484A-843D-0DF20B94C914}" dt="2019-09-01T12:45:25.218" v="2782" actId="1076"/>
          <ac:picMkLst>
            <pc:docMk/>
            <pc:sldMk cId="1803044514" sldId="268"/>
            <ac:picMk id="9" creationId="{CDA41EE6-EF4A-4324-8E76-891EBFD8C5FB}"/>
          </ac:picMkLst>
        </pc:picChg>
      </pc:sldChg>
      <pc:sldChg chg="addSp modSp add del">
        <pc:chgData name="LEOPOLDINA Vitković" userId="de5d8406-09fa-41fa-8d28-8a7ba852ce89" providerId="ADAL" clId="{DED9F36B-AA5D-484A-843D-0DF20B94C914}" dt="2019-09-01T12:47:37.477" v="2800" actId="403"/>
        <pc:sldMkLst>
          <pc:docMk/>
          <pc:sldMk cId="2837566330" sldId="269"/>
        </pc:sldMkLst>
        <pc:spChg chg="mod">
          <ac:chgData name="LEOPOLDINA Vitković" userId="de5d8406-09fa-41fa-8d28-8a7ba852ce89" providerId="ADAL" clId="{DED9F36B-AA5D-484A-843D-0DF20B94C914}" dt="2019-09-01T12:47:30.620" v="2799" actId="113"/>
          <ac:spMkLst>
            <pc:docMk/>
            <pc:sldMk cId="2837566330" sldId="269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7-19T11:24:45.899" v="2689" actId="403"/>
          <ac:spMkLst>
            <pc:docMk/>
            <pc:sldMk cId="2837566330" sldId="269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DED9F36B-AA5D-484A-843D-0DF20B94C914}" dt="2019-09-01T12:47:37.477" v="2800" actId="403"/>
          <ac:spMkLst>
            <pc:docMk/>
            <pc:sldMk cId="2837566330" sldId="269"/>
            <ac:spMk id="7" creationId="{BC0CE12B-AF0F-431B-A2F0-35B7D952F97A}"/>
          </ac:spMkLst>
        </pc:spChg>
        <pc:picChg chg="add mod">
          <ac:chgData name="LEOPOLDINA Vitković" userId="de5d8406-09fa-41fa-8d28-8a7ba852ce89" providerId="ADAL" clId="{DED9F36B-AA5D-484A-843D-0DF20B94C914}" dt="2019-07-17T12:01:11.354" v="2302" actId="1076"/>
          <ac:picMkLst>
            <pc:docMk/>
            <pc:sldMk cId="2837566330" sldId="269"/>
            <ac:picMk id="8" creationId="{14156FF0-D753-4BCF-84D3-C5E8212A6FB1}"/>
          </ac:picMkLst>
        </pc:picChg>
      </pc:sldChg>
      <pc:sldChg chg="modSp add del">
        <pc:chgData name="LEOPOLDINA Vitković" userId="de5d8406-09fa-41fa-8d28-8a7ba852ce89" providerId="ADAL" clId="{DED9F36B-AA5D-484A-843D-0DF20B94C914}" dt="2019-09-01T12:46:18.221" v="2789" actId="113"/>
        <pc:sldMkLst>
          <pc:docMk/>
          <pc:sldMk cId="3663320621" sldId="270"/>
        </pc:sldMkLst>
        <pc:spChg chg="mod">
          <ac:chgData name="LEOPOLDINA Vitković" userId="de5d8406-09fa-41fa-8d28-8a7ba852ce89" providerId="ADAL" clId="{DED9F36B-AA5D-484A-843D-0DF20B94C914}" dt="2019-09-01T12:46:18.221" v="2789" actId="113"/>
          <ac:spMkLst>
            <pc:docMk/>
            <pc:sldMk cId="3663320621" sldId="270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7-19T11:22:49.745" v="2673" actId="1076"/>
          <ac:spMkLst>
            <pc:docMk/>
            <pc:sldMk cId="3663320621" sldId="270"/>
            <ac:spMk id="3" creationId="{114EB383-0092-47EF-97D1-FC2C25C6F1CE}"/>
          </ac:spMkLst>
        </pc:spChg>
      </pc:sldChg>
      <pc:sldChg chg="addSp delSp modSp add">
        <pc:chgData name="LEOPOLDINA Vitković" userId="de5d8406-09fa-41fa-8d28-8a7ba852ce89" providerId="ADAL" clId="{DED9F36B-AA5D-484A-843D-0DF20B94C914}" dt="2019-09-01T12:45:36.044" v="2783" actId="113"/>
        <pc:sldMkLst>
          <pc:docMk/>
          <pc:sldMk cId="150498820" sldId="271"/>
        </pc:sldMkLst>
        <pc:spChg chg="mod">
          <ac:chgData name="LEOPOLDINA Vitković" userId="de5d8406-09fa-41fa-8d28-8a7ba852ce89" providerId="ADAL" clId="{DED9F36B-AA5D-484A-843D-0DF20B94C914}" dt="2019-09-01T12:44:56.023" v="2778" actId="1076"/>
          <ac:spMkLst>
            <pc:docMk/>
            <pc:sldMk cId="150498820" sldId="271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7-15T08:28:14.169" v="1253" actId="20577"/>
          <ac:spMkLst>
            <pc:docMk/>
            <pc:sldMk cId="150498820" sldId="271"/>
            <ac:spMk id="3" creationId="{114EB383-0092-47EF-97D1-FC2C25C6F1CE}"/>
          </ac:spMkLst>
        </pc:spChg>
        <pc:spChg chg="mod">
          <ac:chgData name="LEOPOLDINA Vitković" userId="de5d8406-09fa-41fa-8d28-8a7ba852ce89" providerId="ADAL" clId="{DED9F36B-AA5D-484A-843D-0DF20B94C914}" dt="2019-09-01T12:45:36.044" v="2783" actId="113"/>
          <ac:spMkLst>
            <pc:docMk/>
            <pc:sldMk cId="150498820" sldId="271"/>
            <ac:spMk id="7" creationId="{A96AA5AE-1629-4335-898D-77B7256C364A}"/>
          </ac:spMkLst>
        </pc:spChg>
        <pc:picChg chg="del">
          <ac:chgData name="LEOPOLDINA Vitković" userId="de5d8406-09fa-41fa-8d28-8a7ba852ce89" providerId="ADAL" clId="{DED9F36B-AA5D-484A-843D-0DF20B94C914}" dt="2019-07-19T11:16:57.904" v="2631" actId="478"/>
          <ac:picMkLst>
            <pc:docMk/>
            <pc:sldMk cId="150498820" sldId="271"/>
            <ac:picMk id="8" creationId="{5FC48FBF-4752-4ED4-8C6B-378456DFD62D}"/>
          </ac:picMkLst>
        </pc:picChg>
        <pc:picChg chg="add mod">
          <ac:chgData name="LEOPOLDINA Vitković" userId="de5d8406-09fa-41fa-8d28-8a7ba852ce89" providerId="ADAL" clId="{DED9F36B-AA5D-484A-843D-0DF20B94C914}" dt="2019-07-19T11:17:40.864" v="2641" actId="1076"/>
          <ac:picMkLst>
            <pc:docMk/>
            <pc:sldMk cId="150498820" sldId="271"/>
            <ac:picMk id="10" creationId="{88DA6F20-17FB-4097-90AA-8BFE7F5B6EAD}"/>
          </ac:picMkLst>
        </pc:picChg>
      </pc:sldChg>
      <pc:sldChg chg="addSp delSp modSp add del">
        <pc:chgData name="LEOPOLDINA Vitković" userId="de5d8406-09fa-41fa-8d28-8a7ba852ce89" providerId="ADAL" clId="{DED9F36B-AA5D-484A-843D-0DF20B94C914}" dt="2019-09-01T12:47:21.315" v="2798" actId="113"/>
        <pc:sldMkLst>
          <pc:docMk/>
          <pc:sldMk cId="1827404332" sldId="272"/>
        </pc:sldMkLst>
        <pc:spChg chg="mod">
          <ac:chgData name="LEOPOLDINA Vitković" userId="de5d8406-09fa-41fa-8d28-8a7ba852ce89" providerId="ADAL" clId="{DED9F36B-AA5D-484A-843D-0DF20B94C914}" dt="2019-09-01T12:47:21.315" v="2798" actId="113"/>
          <ac:spMkLst>
            <pc:docMk/>
            <pc:sldMk cId="1827404332" sldId="272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7-19T11:24:17.187" v="2682" actId="403"/>
          <ac:spMkLst>
            <pc:docMk/>
            <pc:sldMk cId="1827404332" sldId="272"/>
            <ac:spMk id="3" creationId="{114EB383-0092-47EF-97D1-FC2C25C6F1CE}"/>
          </ac:spMkLst>
        </pc:spChg>
        <pc:picChg chg="add del mod">
          <ac:chgData name="LEOPOLDINA Vitković" userId="de5d8406-09fa-41fa-8d28-8a7ba852ce89" providerId="ADAL" clId="{DED9F36B-AA5D-484A-843D-0DF20B94C914}" dt="2019-07-19T11:24:20.360" v="2683" actId="478"/>
          <ac:picMkLst>
            <pc:docMk/>
            <pc:sldMk cId="1827404332" sldId="272"/>
            <ac:picMk id="7" creationId="{70F9640E-108E-493D-A8A3-3866D07126EF}"/>
          </ac:picMkLst>
        </pc:picChg>
        <pc:picChg chg="add mod">
          <ac:chgData name="LEOPOLDINA Vitković" userId="de5d8406-09fa-41fa-8d28-8a7ba852ce89" providerId="ADAL" clId="{DED9F36B-AA5D-484A-843D-0DF20B94C914}" dt="2019-07-19T11:24:37.720" v="2688" actId="1076"/>
          <ac:picMkLst>
            <pc:docMk/>
            <pc:sldMk cId="1827404332" sldId="272"/>
            <ac:picMk id="9" creationId="{AD0DB47B-28F1-4B93-9596-7243327418F6}"/>
          </ac:picMkLst>
        </pc:picChg>
      </pc:sldChg>
      <pc:sldChg chg="modSp add del">
        <pc:chgData name="LEOPOLDINA Vitković" userId="de5d8406-09fa-41fa-8d28-8a7ba852ce89" providerId="ADAL" clId="{DED9F36B-AA5D-484A-843D-0DF20B94C914}" dt="2019-09-01T12:46:53.010" v="2794" actId="1076"/>
        <pc:sldMkLst>
          <pc:docMk/>
          <pc:sldMk cId="3663648850" sldId="273"/>
        </pc:sldMkLst>
        <pc:spChg chg="mod">
          <ac:chgData name="LEOPOLDINA Vitković" userId="de5d8406-09fa-41fa-8d28-8a7ba852ce89" providerId="ADAL" clId="{DED9F36B-AA5D-484A-843D-0DF20B94C914}" dt="2019-09-01T12:46:46.620" v="2792" actId="122"/>
          <ac:spMkLst>
            <pc:docMk/>
            <pc:sldMk cId="3663648850" sldId="273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9-01T12:46:50.636" v="2793" actId="14100"/>
          <ac:spMkLst>
            <pc:docMk/>
            <pc:sldMk cId="3663648850" sldId="273"/>
            <ac:spMk id="3" creationId="{114EB383-0092-47EF-97D1-FC2C25C6F1CE}"/>
          </ac:spMkLst>
        </pc:spChg>
        <pc:picChg chg="mod">
          <ac:chgData name="LEOPOLDINA Vitković" userId="de5d8406-09fa-41fa-8d28-8a7ba852ce89" providerId="ADAL" clId="{DED9F36B-AA5D-484A-843D-0DF20B94C914}" dt="2019-09-01T12:46:53.010" v="2794" actId="1076"/>
          <ac:picMkLst>
            <pc:docMk/>
            <pc:sldMk cId="3663648850" sldId="273"/>
            <ac:picMk id="9" creationId="{E16F20FB-F0C8-46BD-829D-38228A61DF43}"/>
          </ac:picMkLst>
        </pc:picChg>
      </pc:sldChg>
      <pc:sldChg chg="modSp add del">
        <pc:chgData name="LEOPOLDINA Vitković" userId="de5d8406-09fa-41fa-8d28-8a7ba852ce89" providerId="ADAL" clId="{DED9F36B-AA5D-484A-843D-0DF20B94C914}" dt="2019-09-01T12:47:08.756" v="2797" actId="166"/>
        <pc:sldMkLst>
          <pc:docMk/>
          <pc:sldMk cId="3199586054" sldId="274"/>
        </pc:sldMkLst>
        <pc:spChg chg="mod">
          <ac:chgData name="LEOPOLDINA Vitković" userId="de5d8406-09fa-41fa-8d28-8a7ba852ce89" providerId="ADAL" clId="{DED9F36B-AA5D-484A-843D-0DF20B94C914}" dt="2019-09-01T12:47:01.820" v="2796" actId="122"/>
          <ac:spMkLst>
            <pc:docMk/>
            <pc:sldMk cId="3199586054" sldId="274"/>
            <ac:spMk id="2" creationId="{060D542B-3625-40CA-928A-F2597B004C4F}"/>
          </ac:spMkLst>
        </pc:spChg>
        <pc:spChg chg="mod ord">
          <ac:chgData name="LEOPOLDINA Vitković" userId="de5d8406-09fa-41fa-8d28-8a7ba852ce89" providerId="ADAL" clId="{DED9F36B-AA5D-484A-843D-0DF20B94C914}" dt="2019-09-01T12:47:08.756" v="2797" actId="166"/>
          <ac:spMkLst>
            <pc:docMk/>
            <pc:sldMk cId="3199586054" sldId="274"/>
            <ac:spMk id="3" creationId="{114EB383-0092-47EF-97D1-FC2C25C6F1CE}"/>
          </ac:spMkLst>
        </pc:spChg>
      </pc:sldChg>
      <pc:sldChg chg="addSp delSp modSp add del">
        <pc:chgData name="LEOPOLDINA Vitković" userId="de5d8406-09fa-41fa-8d28-8a7ba852ce89" providerId="ADAL" clId="{DED9F36B-AA5D-484A-843D-0DF20B94C914}" dt="2019-09-01T12:56:19.656" v="2828" actId="1076"/>
        <pc:sldMkLst>
          <pc:docMk/>
          <pc:sldMk cId="3958691236" sldId="275"/>
        </pc:sldMkLst>
        <pc:spChg chg="del">
          <ac:chgData name="LEOPOLDINA Vitković" userId="de5d8406-09fa-41fa-8d28-8a7ba852ce89" providerId="ADAL" clId="{DED9F36B-AA5D-484A-843D-0DF20B94C914}" dt="2019-07-15T08:56:52.070" v="2068"/>
          <ac:spMkLst>
            <pc:docMk/>
            <pc:sldMk cId="3958691236" sldId="275"/>
            <ac:spMk id="3" creationId="{114EB383-0092-47EF-97D1-FC2C25C6F1CE}"/>
          </ac:spMkLst>
        </pc:spChg>
        <pc:picChg chg="mod">
          <ac:chgData name="LEOPOLDINA Vitković" userId="de5d8406-09fa-41fa-8d28-8a7ba852ce89" providerId="ADAL" clId="{DED9F36B-AA5D-484A-843D-0DF20B94C914}" dt="2019-09-01T12:56:04.722" v="2824" actId="1076"/>
          <ac:picMkLst>
            <pc:docMk/>
            <pc:sldMk cId="3958691236" sldId="275"/>
            <ac:picMk id="5" creationId="{8E08F510-DE2E-4494-ADFE-2390CFF0FA0D}"/>
          </ac:picMkLst>
        </pc:picChg>
        <pc:picChg chg="add mod">
          <ac:chgData name="LEOPOLDINA Vitković" userId="de5d8406-09fa-41fa-8d28-8a7ba852ce89" providerId="ADAL" clId="{DED9F36B-AA5D-484A-843D-0DF20B94C914}" dt="2019-09-01T12:56:19.656" v="2828" actId="1076"/>
          <ac:picMkLst>
            <pc:docMk/>
            <pc:sldMk cId="3958691236" sldId="275"/>
            <ac:picMk id="7" creationId="{560401BA-76D0-4F7E-8B41-E7D3146DCE33}"/>
          </ac:picMkLst>
        </pc:picChg>
      </pc:sldChg>
      <pc:sldChg chg="addSp delSp modSp add del">
        <pc:chgData name="LEOPOLDINA Vitković" userId="de5d8406-09fa-41fa-8d28-8a7ba852ce89" providerId="ADAL" clId="{DED9F36B-AA5D-484A-843D-0DF20B94C914}" dt="2019-09-01T12:48:47.789" v="2810" actId="1076"/>
        <pc:sldMkLst>
          <pc:docMk/>
          <pc:sldMk cId="1183165868" sldId="276"/>
        </pc:sldMkLst>
        <pc:spChg chg="mod">
          <ac:chgData name="LEOPOLDINA Vitković" userId="de5d8406-09fa-41fa-8d28-8a7ba852ce89" providerId="ADAL" clId="{DED9F36B-AA5D-484A-843D-0DF20B94C914}" dt="2019-09-01T12:47:48.099" v="2801" actId="113"/>
          <ac:spMkLst>
            <pc:docMk/>
            <pc:sldMk cId="1183165868" sldId="276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9-01T12:48:23.420" v="2807" actId="404"/>
          <ac:spMkLst>
            <pc:docMk/>
            <pc:sldMk cId="1183165868" sldId="276"/>
            <ac:spMk id="3" creationId="{114EB383-0092-47EF-97D1-FC2C25C6F1CE}"/>
          </ac:spMkLst>
        </pc:spChg>
        <pc:picChg chg="add del mod ord">
          <ac:chgData name="LEOPOLDINA Vitković" userId="de5d8406-09fa-41fa-8d28-8a7ba852ce89" providerId="ADAL" clId="{DED9F36B-AA5D-484A-843D-0DF20B94C914}" dt="2019-09-01T12:48:44.211" v="2809" actId="478"/>
          <ac:picMkLst>
            <pc:docMk/>
            <pc:sldMk cId="1183165868" sldId="276"/>
            <ac:picMk id="7" creationId="{EB02D14D-4360-4CBE-8384-359C798092A6}"/>
          </ac:picMkLst>
        </pc:picChg>
        <pc:picChg chg="add mod">
          <ac:chgData name="LEOPOLDINA Vitković" userId="de5d8406-09fa-41fa-8d28-8a7ba852ce89" providerId="ADAL" clId="{DED9F36B-AA5D-484A-843D-0DF20B94C914}" dt="2019-09-01T12:48:47.789" v="2810" actId="1076"/>
          <ac:picMkLst>
            <pc:docMk/>
            <pc:sldMk cId="1183165868" sldId="276"/>
            <ac:picMk id="9" creationId="{26E2ADBE-4126-48D6-976D-F5CCB63CB0B9}"/>
          </ac:picMkLst>
        </pc:picChg>
      </pc:sldChg>
      <pc:sldChg chg="addSp modSp add del">
        <pc:chgData name="LEOPOLDINA Vitković" userId="de5d8406-09fa-41fa-8d28-8a7ba852ce89" providerId="ADAL" clId="{DED9F36B-AA5D-484A-843D-0DF20B94C914}" dt="2019-09-01T12:55:51.428" v="2823" actId="1076"/>
        <pc:sldMkLst>
          <pc:docMk/>
          <pc:sldMk cId="306042628" sldId="277"/>
        </pc:sldMkLst>
        <pc:spChg chg="mod">
          <ac:chgData name="LEOPOLDINA Vitković" userId="de5d8406-09fa-41fa-8d28-8a7ba852ce89" providerId="ADAL" clId="{DED9F36B-AA5D-484A-843D-0DF20B94C914}" dt="2019-09-01T12:55:46.054" v="2822" actId="1076"/>
          <ac:spMkLst>
            <pc:docMk/>
            <pc:sldMk cId="306042628" sldId="277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9-01T12:55:51.428" v="2823" actId="1076"/>
          <ac:spMkLst>
            <pc:docMk/>
            <pc:sldMk cId="306042628" sldId="277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DED9F36B-AA5D-484A-843D-0DF20B94C914}" dt="2019-09-01T12:55:34.479" v="2820" actId="1076"/>
          <ac:picMkLst>
            <pc:docMk/>
            <pc:sldMk cId="306042628" sldId="277"/>
            <ac:picMk id="7" creationId="{AF6F72DB-B63C-4E3D-80CD-E4FF13A6408F}"/>
          </ac:picMkLst>
        </pc:picChg>
      </pc:sldChg>
      <pc:sldChg chg="addSp modSp add del">
        <pc:chgData name="LEOPOLDINA Vitković" userId="de5d8406-09fa-41fa-8d28-8a7ba852ce89" providerId="ADAL" clId="{DED9F36B-AA5D-484A-843D-0DF20B94C914}" dt="2019-09-01T12:56:29.606" v="2829" actId="113"/>
        <pc:sldMkLst>
          <pc:docMk/>
          <pc:sldMk cId="913068865" sldId="278"/>
        </pc:sldMkLst>
        <pc:spChg chg="mod">
          <ac:chgData name="LEOPOLDINA Vitković" userId="de5d8406-09fa-41fa-8d28-8a7ba852ce89" providerId="ADAL" clId="{DED9F36B-AA5D-484A-843D-0DF20B94C914}" dt="2019-09-01T12:56:29.606" v="2829" actId="113"/>
          <ac:spMkLst>
            <pc:docMk/>
            <pc:sldMk cId="913068865" sldId="278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DED9F36B-AA5D-484A-843D-0DF20B94C914}" dt="2019-07-19T11:33:32.108" v="2719" actId="403"/>
          <ac:spMkLst>
            <pc:docMk/>
            <pc:sldMk cId="913068865" sldId="278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DED9F36B-AA5D-484A-843D-0DF20B94C914}" dt="2019-07-19T11:34:02.239" v="2725" actId="14100"/>
          <ac:picMkLst>
            <pc:docMk/>
            <pc:sldMk cId="913068865" sldId="278"/>
            <ac:picMk id="7" creationId="{439D92AC-2C53-4CDC-A6E4-CB5E5CF83581}"/>
          </ac:picMkLst>
        </pc:picChg>
      </pc:sldChg>
      <pc:sldChg chg="add del">
        <pc:chgData name="LEOPOLDINA Vitković" userId="de5d8406-09fa-41fa-8d28-8a7ba852ce89" providerId="ADAL" clId="{DED9F36B-AA5D-484A-843D-0DF20B94C914}" dt="2019-07-17T11:55:03.269" v="2190"/>
        <pc:sldMkLst>
          <pc:docMk/>
          <pc:sldMk cId="2438342202" sldId="279"/>
        </pc:sldMkLst>
      </pc:sldChg>
      <pc:sldChg chg="addSp delSp modSp add">
        <pc:chgData name="LEOPOLDINA Vitković" userId="de5d8406-09fa-41fa-8d28-8a7ba852ce89" providerId="ADAL" clId="{DED9F36B-AA5D-484A-843D-0DF20B94C914}" dt="2019-09-01T12:46:10.332" v="2788" actId="1076"/>
        <pc:sldMkLst>
          <pc:docMk/>
          <pc:sldMk cId="2160007501" sldId="281"/>
        </pc:sldMkLst>
        <pc:spChg chg="del mod">
          <ac:chgData name="LEOPOLDINA Vitković" userId="de5d8406-09fa-41fa-8d28-8a7ba852ce89" providerId="ADAL" clId="{DED9F36B-AA5D-484A-843D-0DF20B94C914}" dt="2019-07-18T06:36:59.668" v="2515"/>
          <ac:spMkLst>
            <pc:docMk/>
            <pc:sldMk cId="2160007501" sldId="281"/>
            <ac:spMk id="2" creationId="{060D542B-3625-40CA-928A-F2597B004C4F}"/>
          </ac:spMkLst>
        </pc:spChg>
        <pc:spChg chg="del mod">
          <ac:chgData name="LEOPOLDINA Vitković" userId="de5d8406-09fa-41fa-8d28-8a7ba852ce89" providerId="ADAL" clId="{DED9F36B-AA5D-484A-843D-0DF20B94C914}" dt="2019-07-17T11:49:49.313" v="2188"/>
          <ac:spMkLst>
            <pc:docMk/>
            <pc:sldMk cId="2160007501" sldId="281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DED9F36B-AA5D-484A-843D-0DF20B94C914}" dt="2019-09-01T12:46:02.490" v="2786" actId="403"/>
          <ac:spMkLst>
            <pc:docMk/>
            <pc:sldMk cId="2160007501" sldId="281"/>
            <ac:spMk id="7" creationId="{904859F9-5EFC-4B03-AD97-518A3D01570A}"/>
          </ac:spMkLst>
        </pc:spChg>
        <pc:spChg chg="del">
          <ac:chgData name="LEOPOLDINA Vitković" userId="de5d8406-09fa-41fa-8d28-8a7ba852ce89" providerId="ADAL" clId="{DED9F36B-AA5D-484A-843D-0DF20B94C914}" dt="2019-07-17T11:49:45.809" v="2187"/>
          <ac:spMkLst>
            <pc:docMk/>
            <pc:sldMk cId="2160007501" sldId="281"/>
            <ac:spMk id="7" creationId="{A96AA5AE-1629-4335-898D-77B7256C364A}"/>
          </ac:spMkLst>
        </pc:spChg>
        <pc:spChg chg="add mod ord">
          <ac:chgData name="LEOPOLDINA Vitković" userId="de5d8406-09fa-41fa-8d28-8a7ba852ce89" providerId="ADAL" clId="{DED9F36B-AA5D-484A-843D-0DF20B94C914}" dt="2019-07-19T11:21:15.927" v="2655" actId="166"/>
          <ac:spMkLst>
            <pc:docMk/>
            <pc:sldMk cId="2160007501" sldId="281"/>
            <ac:spMk id="9" creationId="{DE9ABC4A-ED81-4460-9531-39668FFDCFC6}"/>
          </ac:spMkLst>
        </pc:spChg>
        <pc:spChg chg="add mod">
          <ac:chgData name="LEOPOLDINA Vitković" userId="de5d8406-09fa-41fa-8d28-8a7ba852ce89" providerId="ADAL" clId="{DED9F36B-AA5D-484A-843D-0DF20B94C914}" dt="2019-07-18T06:37:19.148" v="2521" actId="1076"/>
          <ac:spMkLst>
            <pc:docMk/>
            <pc:sldMk cId="2160007501" sldId="281"/>
            <ac:spMk id="11" creationId="{81115517-CF36-41A1-976C-EDD93FFC5C23}"/>
          </ac:spMkLst>
        </pc:spChg>
        <pc:spChg chg="add del mod">
          <ac:chgData name="LEOPOLDINA Vitković" userId="de5d8406-09fa-41fa-8d28-8a7ba852ce89" providerId="ADAL" clId="{DED9F36B-AA5D-484A-843D-0DF20B94C914}" dt="2019-07-19T11:22:28.255" v="2669" actId="11529"/>
          <ac:spMkLst>
            <pc:docMk/>
            <pc:sldMk cId="2160007501" sldId="281"/>
            <ac:spMk id="16" creationId="{24F46D86-2586-4976-B045-7137423A92C5}"/>
          </ac:spMkLst>
        </pc:spChg>
        <pc:picChg chg="add mod">
          <ac:chgData name="LEOPOLDINA Vitković" userId="de5d8406-09fa-41fa-8d28-8a7ba852ce89" providerId="ADAL" clId="{DED9F36B-AA5D-484A-843D-0DF20B94C914}" dt="2019-09-01T12:46:10.332" v="2788" actId="1076"/>
          <ac:picMkLst>
            <pc:docMk/>
            <pc:sldMk cId="2160007501" sldId="281"/>
            <ac:picMk id="3" creationId="{039E9B12-F496-4F08-B959-FFC47CEB885C}"/>
          </ac:picMkLst>
        </pc:picChg>
        <pc:picChg chg="ord">
          <ac:chgData name="LEOPOLDINA Vitković" userId="de5d8406-09fa-41fa-8d28-8a7ba852ce89" providerId="ADAL" clId="{DED9F36B-AA5D-484A-843D-0DF20B94C914}" dt="2019-07-19T11:21:11.255" v="2654" actId="166"/>
          <ac:picMkLst>
            <pc:docMk/>
            <pc:sldMk cId="2160007501" sldId="281"/>
            <ac:picMk id="5" creationId="{8E08F510-DE2E-4494-ADFE-2390CFF0FA0D}"/>
          </ac:picMkLst>
        </pc:picChg>
        <pc:picChg chg="add mod">
          <ac:chgData name="LEOPOLDINA Vitković" userId="de5d8406-09fa-41fa-8d28-8a7ba852ce89" providerId="ADAL" clId="{DED9F36B-AA5D-484A-843D-0DF20B94C914}" dt="2019-07-18T06:37:02.579" v="2516" actId="1076"/>
          <ac:picMkLst>
            <pc:docMk/>
            <pc:sldMk cId="2160007501" sldId="281"/>
            <ac:picMk id="8" creationId="{20B5C41A-3B29-4745-ADA7-8124BB03C4EE}"/>
          </ac:picMkLst>
        </pc:picChg>
        <pc:picChg chg="add mod">
          <ac:chgData name="LEOPOLDINA Vitković" userId="de5d8406-09fa-41fa-8d28-8a7ba852ce89" providerId="ADAL" clId="{DED9F36B-AA5D-484A-843D-0DF20B94C914}" dt="2019-09-01T12:46:07.192" v="2787" actId="1076"/>
          <ac:picMkLst>
            <pc:docMk/>
            <pc:sldMk cId="2160007501" sldId="281"/>
            <ac:picMk id="10" creationId="{DCECA6E7-B007-4E6C-89EE-EC45B17CF710}"/>
          </ac:picMkLst>
        </pc:picChg>
        <pc:picChg chg="add mod">
          <ac:chgData name="LEOPOLDINA Vitković" userId="de5d8406-09fa-41fa-8d28-8a7ba852ce89" providerId="ADAL" clId="{DED9F36B-AA5D-484A-843D-0DF20B94C914}" dt="2019-07-18T06:37:14.755" v="2520" actId="1076"/>
          <ac:picMkLst>
            <pc:docMk/>
            <pc:sldMk cId="2160007501" sldId="281"/>
            <ac:picMk id="12" creationId="{4753433E-72B9-4237-9C87-4D1D1AEC2027}"/>
          </ac:picMkLst>
        </pc:picChg>
        <pc:picChg chg="add mod">
          <ac:chgData name="LEOPOLDINA Vitković" userId="de5d8406-09fa-41fa-8d28-8a7ba852ce89" providerId="ADAL" clId="{DED9F36B-AA5D-484A-843D-0DF20B94C914}" dt="2019-07-19T11:21:20.232" v="2656" actId="1076"/>
          <ac:picMkLst>
            <pc:docMk/>
            <pc:sldMk cId="2160007501" sldId="281"/>
            <ac:picMk id="13" creationId="{6DC4126D-7752-4F0E-8E9C-72F7FAE2A399}"/>
          </ac:picMkLst>
        </pc:picChg>
        <pc:picChg chg="add del mod">
          <ac:chgData name="LEOPOLDINA Vitković" userId="de5d8406-09fa-41fa-8d28-8a7ba852ce89" providerId="ADAL" clId="{DED9F36B-AA5D-484A-843D-0DF20B94C914}" dt="2019-09-01T12:45:57.195" v="2785" actId="478"/>
          <ac:picMkLst>
            <pc:docMk/>
            <pc:sldMk cId="2160007501" sldId="281"/>
            <ac:picMk id="15" creationId="{125FF1D1-B4BB-41CE-9981-C2CC068E92ED}"/>
          </ac:picMkLst>
        </pc:picChg>
      </pc:sldChg>
      <pc:sldChg chg="addSp delSp modSp add">
        <pc:chgData name="LEOPOLDINA Vitković" userId="de5d8406-09fa-41fa-8d28-8a7ba852ce89" providerId="ADAL" clId="{DED9F36B-AA5D-484A-843D-0DF20B94C914}" dt="2019-09-01T12:44:02.316" v="2773" actId="1076"/>
        <pc:sldMkLst>
          <pc:docMk/>
          <pc:sldMk cId="3377025762" sldId="282"/>
        </pc:sldMkLst>
        <pc:spChg chg="mod">
          <ac:chgData name="LEOPOLDINA Vitković" userId="de5d8406-09fa-41fa-8d28-8a7ba852ce89" providerId="ADAL" clId="{DED9F36B-AA5D-484A-843D-0DF20B94C914}" dt="2019-09-01T12:38:04.078" v="2754" actId="113"/>
          <ac:spMkLst>
            <pc:docMk/>
            <pc:sldMk cId="3377025762" sldId="282"/>
            <ac:spMk id="2" creationId="{060D542B-3625-40CA-928A-F2597B004C4F}"/>
          </ac:spMkLst>
        </pc:spChg>
        <pc:spChg chg="del">
          <ac:chgData name="LEOPOLDINA Vitković" userId="de5d8406-09fa-41fa-8d28-8a7ba852ce89" providerId="ADAL" clId="{DED9F36B-AA5D-484A-843D-0DF20B94C914}" dt="2019-07-18T06:25:57.251" v="2369"/>
          <ac:spMkLst>
            <pc:docMk/>
            <pc:sldMk cId="3377025762" sldId="282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DED9F36B-AA5D-484A-843D-0DF20B94C914}" dt="2019-07-18T06:27:53.156" v="2448" actId="1076"/>
          <ac:spMkLst>
            <pc:docMk/>
            <pc:sldMk cId="3377025762" sldId="282"/>
            <ac:spMk id="4" creationId="{5D2D3269-74F0-4031-A872-43E89F2C966B}"/>
          </ac:spMkLst>
        </pc:spChg>
        <pc:spChg chg="del">
          <ac:chgData name="LEOPOLDINA Vitković" userId="de5d8406-09fa-41fa-8d28-8a7ba852ce89" providerId="ADAL" clId="{DED9F36B-AA5D-484A-843D-0DF20B94C914}" dt="2019-07-18T06:25:53.846" v="2368"/>
          <ac:spMkLst>
            <pc:docMk/>
            <pc:sldMk cId="3377025762" sldId="282"/>
            <ac:spMk id="7" creationId="{7ECA48A9-C53E-4ECC-B362-A4AEF5B480BE}"/>
          </ac:spMkLst>
        </pc:spChg>
        <pc:spChg chg="del">
          <ac:chgData name="LEOPOLDINA Vitković" userId="de5d8406-09fa-41fa-8d28-8a7ba852ce89" providerId="ADAL" clId="{DED9F36B-AA5D-484A-843D-0DF20B94C914}" dt="2019-07-18T06:25:49.205" v="2367"/>
          <ac:spMkLst>
            <pc:docMk/>
            <pc:sldMk cId="3377025762" sldId="282"/>
            <ac:spMk id="8" creationId="{65E71BFB-4275-4510-948E-80730850FA9A}"/>
          </ac:spMkLst>
        </pc:spChg>
        <pc:spChg chg="add mod">
          <ac:chgData name="LEOPOLDINA Vitković" userId="de5d8406-09fa-41fa-8d28-8a7ba852ce89" providerId="ADAL" clId="{DED9F36B-AA5D-484A-843D-0DF20B94C914}" dt="2019-07-18T06:40:55.548" v="2530" actId="1076"/>
          <ac:spMkLst>
            <pc:docMk/>
            <pc:sldMk cId="3377025762" sldId="282"/>
            <ac:spMk id="10" creationId="{7AE6AFF5-EA6C-42F3-8D44-7B68ADD29315}"/>
          </ac:spMkLst>
        </pc:spChg>
        <pc:picChg chg="add del mod">
          <ac:chgData name="LEOPOLDINA Vitković" userId="de5d8406-09fa-41fa-8d28-8a7ba852ce89" providerId="ADAL" clId="{DED9F36B-AA5D-484A-843D-0DF20B94C914}" dt="2019-09-01T12:43:54.584" v="2770" actId="478"/>
          <ac:picMkLst>
            <pc:docMk/>
            <pc:sldMk cId="3377025762" sldId="282"/>
            <ac:picMk id="7" creationId="{13A1EE5B-309C-4DBF-B61C-43DB1BC1C550}"/>
          </ac:picMkLst>
        </pc:picChg>
        <pc:picChg chg="add mod">
          <ac:chgData name="LEOPOLDINA Vitković" userId="de5d8406-09fa-41fa-8d28-8a7ba852ce89" providerId="ADAL" clId="{DED9F36B-AA5D-484A-843D-0DF20B94C914}" dt="2019-09-01T12:38:13.295" v="2755" actId="14100"/>
          <ac:picMkLst>
            <pc:docMk/>
            <pc:sldMk cId="3377025762" sldId="282"/>
            <ac:picMk id="9" creationId="{CDC4FFDC-38AA-46CC-908E-1A27BE6FBF78}"/>
          </ac:picMkLst>
        </pc:picChg>
        <pc:picChg chg="add mod">
          <ac:chgData name="LEOPOLDINA Vitković" userId="de5d8406-09fa-41fa-8d28-8a7ba852ce89" providerId="ADAL" clId="{DED9F36B-AA5D-484A-843D-0DF20B94C914}" dt="2019-09-01T12:38:17.044" v="2756" actId="14100"/>
          <ac:picMkLst>
            <pc:docMk/>
            <pc:sldMk cId="3377025762" sldId="282"/>
            <ac:picMk id="11" creationId="{FE57443D-7CCE-48DE-90DB-BA88E3C27E81}"/>
          </ac:picMkLst>
        </pc:picChg>
        <pc:picChg chg="add mod">
          <ac:chgData name="LEOPOLDINA Vitković" userId="de5d8406-09fa-41fa-8d28-8a7ba852ce89" providerId="ADAL" clId="{DED9F36B-AA5D-484A-843D-0DF20B94C914}" dt="2019-09-01T12:44:02.316" v="2773" actId="1076"/>
          <ac:picMkLst>
            <pc:docMk/>
            <pc:sldMk cId="3377025762" sldId="282"/>
            <ac:picMk id="12" creationId="{2048A148-E8F9-49F8-892C-752FF2A46EBA}"/>
          </ac:picMkLst>
        </pc:picChg>
      </pc:sldChg>
      <pc:sldChg chg="addSp delSp modSp add">
        <pc:chgData name="LEOPOLDINA Vitković" userId="de5d8406-09fa-41fa-8d28-8a7ba852ce89" providerId="ADAL" clId="{DED9F36B-AA5D-484A-843D-0DF20B94C914}" dt="2019-07-18T06:36:38.248" v="2511"/>
        <pc:sldMkLst>
          <pc:docMk/>
          <pc:sldMk cId="1201503893" sldId="283"/>
        </pc:sldMkLst>
        <pc:spChg chg="mod">
          <ac:chgData name="LEOPOLDINA Vitković" userId="de5d8406-09fa-41fa-8d28-8a7ba852ce89" providerId="ADAL" clId="{DED9F36B-AA5D-484A-843D-0DF20B94C914}" dt="2019-07-18T06:30:51.789" v="2458" actId="14100"/>
          <ac:spMkLst>
            <pc:docMk/>
            <pc:sldMk cId="1201503893" sldId="283"/>
            <ac:spMk id="3" creationId="{114EB383-0092-47EF-97D1-FC2C25C6F1CE}"/>
          </ac:spMkLst>
        </pc:spChg>
        <pc:spChg chg="add del mod">
          <ac:chgData name="LEOPOLDINA Vitković" userId="de5d8406-09fa-41fa-8d28-8a7ba852ce89" providerId="ADAL" clId="{DED9F36B-AA5D-484A-843D-0DF20B94C914}" dt="2019-07-18T06:36:38.248" v="2511"/>
          <ac:spMkLst>
            <pc:docMk/>
            <pc:sldMk cId="1201503893" sldId="283"/>
            <ac:spMk id="4" creationId="{544DE2BD-5682-4DC2-AFFA-88055CF0C434}"/>
          </ac:spMkLst>
        </pc:spChg>
        <pc:spChg chg="add del mod">
          <ac:chgData name="LEOPOLDINA Vitković" userId="de5d8406-09fa-41fa-8d28-8a7ba852ce89" providerId="ADAL" clId="{DED9F36B-AA5D-484A-843D-0DF20B94C914}" dt="2019-07-18T06:36:38.248" v="2511"/>
          <ac:spMkLst>
            <pc:docMk/>
            <pc:sldMk cId="1201503893" sldId="283"/>
            <ac:spMk id="7" creationId="{849287A1-9DD9-48AF-B969-DC01FDB927EB}"/>
          </ac:spMkLst>
        </pc:spChg>
        <pc:picChg chg="add del mod">
          <ac:chgData name="LEOPOLDINA Vitković" userId="de5d8406-09fa-41fa-8d28-8a7ba852ce89" providerId="ADAL" clId="{DED9F36B-AA5D-484A-843D-0DF20B94C914}" dt="2019-07-18T06:36:38.248" v="2511"/>
          <ac:picMkLst>
            <pc:docMk/>
            <pc:sldMk cId="1201503893" sldId="283"/>
            <ac:picMk id="8" creationId="{B7E87988-215B-4D15-A97C-BBAA0AE872AD}"/>
          </ac:picMkLst>
        </pc:picChg>
        <pc:picChg chg="add del mod">
          <ac:chgData name="LEOPOLDINA Vitković" userId="de5d8406-09fa-41fa-8d28-8a7ba852ce89" providerId="ADAL" clId="{DED9F36B-AA5D-484A-843D-0DF20B94C914}" dt="2019-07-18T06:36:38.248" v="2511"/>
          <ac:picMkLst>
            <pc:docMk/>
            <pc:sldMk cId="1201503893" sldId="283"/>
            <ac:picMk id="9" creationId="{FE57443D-7CCE-48DE-90DB-BA88E3C27E81}"/>
          </ac:picMkLst>
        </pc:picChg>
      </pc:sldChg>
    </pc:docChg>
  </pc:docChgLst>
  <pc:docChgLst>
    <pc:chgData name="LEOPOLDINA Vitković" userId="de5d8406-09fa-41fa-8d28-8a7ba852ce89" providerId="ADAL" clId="{07D99A36-8BCC-47F0-8885-D6A1A7619881}"/>
    <pc:docChg chg="addSld modSld">
      <pc:chgData name="LEOPOLDINA Vitković" userId="de5d8406-09fa-41fa-8d28-8a7ba852ce89" providerId="ADAL" clId="{07D99A36-8BCC-47F0-8885-D6A1A7619881}" dt="2019-07-11T09:51:59.272" v="7"/>
      <pc:docMkLst>
        <pc:docMk/>
      </pc:docMkLst>
      <pc:sldChg chg="add">
        <pc:chgData name="LEOPOLDINA Vitković" userId="de5d8406-09fa-41fa-8d28-8a7ba852ce89" providerId="ADAL" clId="{07D99A36-8BCC-47F0-8885-D6A1A7619881}" dt="2019-07-11T09:51:45.411" v="0"/>
        <pc:sldMkLst>
          <pc:docMk/>
          <pc:sldMk cId="1405414235" sldId="258"/>
        </pc:sldMkLst>
      </pc:sldChg>
      <pc:sldChg chg="add">
        <pc:chgData name="LEOPOLDINA Vitković" userId="de5d8406-09fa-41fa-8d28-8a7ba852ce89" providerId="ADAL" clId="{07D99A36-8BCC-47F0-8885-D6A1A7619881}" dt="2019-07-11T09:51:55.716" v="2"/>
        <pc:sldMkLst>
          <pc:docMk/>
          <pc:sldMk cId="4282187369" sldId="260"/>
        </pc:sldMkLst>
      </pc:sldChg>
      <pc:sldChg chg="add">
        <pc:chgData name="LEOPOLDINA Vitković" userId="de5d8406-09fa-41fa-8d28-8a7ba852ce89" providerId="ADAL" clId="{07D99A36-8BCC-47F0-8885-D6A1A7619881}" dt="2019-07-11T09:51:56.349" v="3"/>
        <pc:sldMkLst>
          <pc:docMk/>
          <pc:sldMk cId="4069176990" sldId="261"/>
        </pc:sldMkLst>
      </pc:sldChg>
      <pc:sldChg chg="add">
        <pc:chgData name="LEOPOLDINA Vitković" userId="de5d8406-09fa-41fa-8d28-8a7ba852ce89" providerId="ADAL" clId="{07D99A36-8BCC-47F0-8885-D6A1A7619881}" dt="2019-07-11T09:51:56.982" v="4"/>
        <pc:sldMkLst>
          <pc:docMk/>
          <pc:sldMk cId="2952902428" sldId="262"/>
        </pc:sldMkLst>
      </pc:sldChg>
      <pc:sldChg chg="add">
        <pc:chgData name="LEOPOLDINA Vitković" userId="de5d8406-09fa-41fa-8d28-8a7ba852ce89" providerId="ADAL" clId="{07D99A36-8BCC-47F0-8885-D6A1A7619881}" dt="2019-07-11T09:51:57.806" v="5"/>
        <pc:sldMkLst>
          <pc:docMk/>
          <pc:sldMk cId="963652369" sldId="263"/>
        </pc:sldMkLst>
      </pc:sldChg>
      <pc:sldChg chg="add">
        <pc:chgData name="LEOPOLDINA Vitković" userId="de5d8406-09fa-41fa-8d28-8a7ba852ce89" providerId="ADAL" clId="{07D99A36-8BCC-47F0-8885-D6A1A7619881}" dt="2019-07-11T09:51:58.470" v="6"/>
        <pc:sldMkLst>
          <pc:docMk/>
          <pc:sldMk cId="3211075476" sldId="264"/>
        </pc:sldMkLst>
      </pc:sldChg>
      <pc:sldChg chg="add">
        <pc:chgData name="LEOPOLDINA Vitković" userId="de5d8406-09fa-41fa-8d28-8a7ba852ce89" providerId="ADAL" clId="{07D99A36-8BCC-47F0-8885-D6A1A7619881}" dt="2019-07-11T09:51:59.272" v="7"/>
        <pc:sldMkLst>
          <pc:docMk/>
          <pc:sldMk cId="4064940677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AD5ECA-DC7B-47FC-A4CB-941AB6D04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D7F44B2D-0122-4A73-BCC8-641D812FC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8DC496E-964F-4BAF-8327-907ED5CD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543A18D-2DF7-4416-A615-0AE9CAD4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1445DAB-425C-46DC-BFDD-3EC56AE1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4845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BD25CE-4CBD-4B7F-A155-97AE1FEB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16EBE65-3947-4534-A1AF-6C78BDFCE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C4776B1-6C54-46DE-862D-A776E1A4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022F1A-E665-4163-AAF3-3723CAD4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D258D40-14DB-490D-B763-32C000F0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3588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E7AD219B-C5E7-488E-9347-3F3BBCE47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6F6D1896-F58B-46F2-9B54-693E95B02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C8748BA-454D-4F28-909F-6053BD99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9445721-1A5F-4880-BE50-FEAC2F52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FB6DC3F-E4CD-4864-8368-9130E712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515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AB2B9-F87F-4FB6-B69F-F4AC90E4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EE08D29-84D1-41F9-9EC0-30797121C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A356954-066A-410F-A28D-24EA9151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150B095-DDD9-40E2-AC32-FDC8B9CF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7C38A62-35EF-4459-96A5-69599359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2312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4888B4-92AD-463A-859F-27CE7B49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312977E-8B78-4693-A275-6C254B8A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920FA8A-BEE4-42D7-89E7-7C1D6F81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DE726A4-1992-4C14-82F1-F4B29E64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C3F42D2-C407-43CA-BDC5-40A4B8D5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4005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257D-5F6E-405A-8AA1-312FC5F2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8911ACA-D467-4596-88E4-5089D211D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E2DF8AA-1A9C-4AB7-924D-B0319D835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55D1E60-A2C6-4E76-B0BD-4CB0A84A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DDCEB2CD-56BD-41CD-B875-CB65D242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08791A3-59FF-4AD6-9F9A-380C736D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6689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C4F0D5-67BA-4C51-9151-9426C069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24217B1-283A-400E-BE75-66663DE91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2786DAE5-43B2-442B-8265-4A416BAB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9AD0A7FA-7212-4EE3-A3DE-43E5DDADE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0A49F649-E44A-43E0-83BB-261DA881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023DE318-8C29-42C9-B473-A41C9C4E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92CE55A6-4D64-42A1-B57C-5FDC92E6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F7EB08B5-D86E-4341-B2E8-C387974C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329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D6E2E4E-83E9-45DD-AE18-65C4360F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022E6A42-7D4A-49BE-8329-8D64D919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B5B2BB5-98FB-4A3C-B04F-EBE9685C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C41E2320-97DD-4FEB-A23D-EC4F6B27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4863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F4FE83AE-FFB6-429E-8665-648CC83F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77F7EE7-DD69-46E9-9A10-CCAC6D41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B177998E-37D7-4269-8BC2-1AAA266E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9191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371488A-89EC-4B0F-A15C-3B743CE0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E9E0D8B-82E9-40D6-982C-05C6CABF3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F30AD78-F74E-4AB8-916A-5CE1F92B0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BC63CD7-4FEA-40D0-83B8-32911F59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1AECB13-36B0-42C1-B2D2-C4C8449F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648AE516-5B12-46BE-89EE-0FF230D9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535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85AEC5D-3388-43D8-B9B6-B17A29B3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E833641C-1EA0-4E0F-B4F4-0941AB9D5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1598AE80-26A5-488F-B2F6-BF6AE0995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39335A3-4FFA-4710-822E-E0A2AF76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07F8D62-6ED3-464F-82CD-7DC86500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A57A91C-73B1-411D-9A25-2CB535B9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2145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33B32B32-F9D6-445D-ACE1-60262AFB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1897243F-FA49-4E23-A168-B29D2C91B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843D37C-9A30-41C8-9BA8-FBC7BACBF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C7BE-C753-41C2-970F-1D2CF74C2C09}" type="datetimeFigureOut">
              <a:rPr lang="hr-HR" smtClean="0"/>
              <a:pPr/>
              <a:t>13.8.2020.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F8FA9A4-66B0-4B19-8A2C-16EC2F5CD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5A86857-88B4-46E5-BF08-BB4AD7F04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B1CB-231E-4017-964B-2E8A2DF648A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420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hyperlink" Target="https://www.e-sfera.hr/dodatni-digitalni-sadrzaji/ad22f4cf-4f5b-46d1-b9f0-9e9d0545ae0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hyperlink" Target="https://www.e-sfera.hr/dodatni-digitalni-sadrzaji/ad22f4cf-4f5b-46d1-b9f0-9e9d0545ae08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5.png"/><Relationship Id="rId7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e-sfera.hr/dodatni-digitalni-sadrzaji/ad22f4cf-4f5b-46d1-b9f0-9e9d0545ae08/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learningapps.org/watch?v=pw74js3s31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w486gj9t19" TargetMode="External"/><Relationship Id="rId5" Type="http://schemas.openxmlformats.org/officeDocument/2006/relationships/hyperlink" Target="https://learningapps.org/watch?v=px6huqd6519" TargetMode="Externa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www.e-sfera.hr/dodatni-digitalni-sadrzaji/ad22f4cf-4f5b-46d1-b9f0-9e9d0545ae0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7957" y="6325833"/>
            <a:ext cx="568043" cy="53216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B39F71E-DA39-4B0A-B2F3-77F7219238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2447" y="36443"/>
            <a:ext cx="1536325" cy="396274"/>
          </a:xfrm>
          <a:prstGeom prst="rect">
            <a:avLst/>
          </a:prstGeom>
        </p:spPr>
      </p:pic>
      <p:pic>
        <p:nvPicPr>
          <p:cNvPr id="6" name="Slika 5" descr="Slika na kojoj se prikazuje životinja, na otvorenom, tlo, malo&#10;&#10;Opis je automatski generiran">
            <a:extLst>
              <a:ext uri="{FF2B5EF4-FFF2-40B4-BE49-F238E27FC236}">
                <a16:creationId xmlns:a16="http://schemas.microsoft.com/office/drawing/2014/main" xmlns="" id="{D7869697-87A8-4017-8D92-BE8995706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8447" y="36443"/>
            <a:ext cx="9144000" cy="60921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67EECA-BC58-4119-979C-6B7B3A9C6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514" y="5067760"/>
            <a:ext cx="10592971" cy="1159473"/>
          </a:xfrm>
          <a:solidFill>
            <a:srgbClr val="EBE8DF"/>
          </a:solidFill>
          <a:ln>
            <a:solidFill>
              <a:srgbClr val="EBE8DF"/>
            </a:solidFill>
          </a:ln>
        </p:spPr>
        <p:txBody>
          <a:bodyPr/>
          <a:lstStyle/>
          <a:p>
            <a:r>
              <a:rPr lang="hr-HR" b="1" dirty="0"/>
              <a:t>Kako se životinje razmnožavaju </a:t>
            </a:r>
          </a:p>
        </p:txBody>
      </p:sp>
    </p:spTree>
    <p:extLst>
      <p:ext uri="{BB962C8B-B14F-4D97-AF65-F5344CB8AC3E}">
        <p14:creationId xmlns:p14="http://schemas.microsoft.com/office/powerpoint/2010/main" xmlns="" val="105433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Sisavci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hr-HR" sz="3200" dirty="0"/>
              <a:t>Razvoj zametka unutar tijela </a:t>
            </a:r>
          </a:p>
          <a:p>
            <a:r>
              <a:rPr lang="hr-HR" sz="3200" dirty="0"/>
              <a:t>Maternica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xmlns="" id="{19495AF7-C47A-4F02-AD67-1C703120B43B}"/>
              </a:ext>
            </a:extLst>
          </p:cNvPr>
          <p:cNvSpPr/>
          <p:nvPr/>
        </p:nvSpPr>
        <p:spPr>
          <a:xfrm>
            <a:off x="1950988" y="5969654"/>
            <a:ext cx="177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Vizualno + </a:t>
            </a:r>
            <a:endParaRPr lang="hr-HR" sz="28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FAE6C6D-407D-490A-AA59-9FD770E215C6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8717" y="5900959"/>
            <a:ext cx="566977" cy="68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15E6B0A-9E56-4EA3-A881-AA34E41594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0447" y="1222565"/>
            <a:ext cx="4970775" cy="47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94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20548" cy="1325563"/>
          </a:xfrm>
        </p:spPr>
        <p:txBody>
          <a:bodyPr/>
          <a:lstStyle/>
          <a:p>
            <a:r>
              <a:rPr lang="hr-HR" b="1" dirty="0"/>
              <a:t>Gmazovi 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12" y="5826608"/>
            <a:ext cx="4780722" cy="970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/>
              <a:t>Jaja polažu u tlo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7ECA48A9-C53E-4ECC-B362-A4AEF5B480BE}"/>
              </a:ext>
            </a:extLst>
          </p:cNvPr>
          <p:cNvSpPr txBox="1">
            <a:spLocks/>
          </p:cNvSpPr>
          <p:nvPr/>
        </p:nvSpPr>
        <p:spPr>
          <a:xfrm>
            <a:off x="6713165" y="5887416"/>
            <a:ext cx="4780722" cy="970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r-HR" sz="3200" dirty="0"/>
              <a:t>Jaja polažu u gnijezda </a:t>
            </a:r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xmlns="" id="{65E71BFB-4275-4510-948E-80730850FA9A}"/>
              </a:ext>
            </a:extLst>
          </p:cNvPr>
          <p:cNvSpPr txBox="1">
            <a:spLocks/>
          </p:cNvSpPr>
          <p:nvPr/>
        </p:nvSpPr>
        <p:spPr>
          <a:xfrm>
            <a:off x="7262784" y="408101"/>
            <a:ext cx="37205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b="1" dirty="0"/>
              <a:t>Ptice</a:t>
            </a:r>
            <a:r>
              <a:rPr lang="hr-HR" dirty="0"/>
              <a:t> </a:t>
            </a:r>
          </a:p>
        </p:txBody>
      </p:sp>
      <p:pic>
        <p:nvPicPr>
          <p:cNvPr id="9" name="Slika 8" descr="Slika na kojoj se prikazuje tlo, reptil, životinja, kornjača&#10;&#10;Opis je automatski generiran">
            <a:extLst>
              <a:ext uri="{FF2B5EF4-FFF2-40B4-BE49-F238E27FC236}">
                <a16:creationId xmlns:a16="http://schemas.microsoft.com/office/drawing/2014/main" xmlns="" id="{5F8E050D-41F8-4C3F-BC15-D94B5C574C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333" y="1733664"/>
            <a:ext cx="5252178" cy="3939133"/>
          </a:xfrm>
          <a:prstGeom prst="rect">
            <a:avLst/>
          </a:prstGeom>
        </p:spPr>
      </p:pic>
      <p:pic>
        <p:nvPicPr>
          <p:cNvPr id="11" name="Slika 10" descr="Slika na kojoj se prikazuje objekt na otvorenom, trava, gnijezdo, sijeno&#10;&#10;Opis je automatski generiran">
            <a:extLst>
              <a:ext uri="{FF2B5EF4-FFF2-40B4-BE49-F238E27FC236}">
                <a16:creationId xmlns:a16="http://schemas.microsoft.com/office/drawing/2014/main" xmlns="" id="{B46542B1-2521-41C3-BA71-B16CE78B1B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5170" y="1745558"/>
            <a:ext cx="5912395" cy="39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22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955157" cy="1325563"/>
          </a:xfrm>
        </p:spPr>
        <p:txBody>
          <a:bodyPr/>
          <a:lstStyle/>
          <a:p>
            <a:r>
              <a:rPr lang="hr-HR" b="1" dirty="0"/>
              <a:t>Spolno razmnožavanje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D2D3269-74F0-4031-A872-43E89F2C9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14329"/>
            <a:ext cx="8279296" cy="132556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DDS Istraži:</a:t>
            </a:r>
          </a:p>
          <a:p>
            <a:pPr marL="0" indent="0">
              <a:buNone/>
            </a:pPr>
            <a:r>
              <a:rPr lang="hr-HR" dirty="0">
                <a:hlinkClick r:id="rId4"/>
              </a:rPr>
              <a:t>Razmnožavanje životinja. Parenje kornjača.</a:t>
            </a:r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DC4FFDC-38AA-46CC-908E-1A27BE6FBF7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994" y="1415782"/>
            <a:ext cx="714535" cy="658909"/>
          </a:xfrm>
          <a:prstGeom prst="rect">
            <a:avLst/>
          </a:prstGeom>
          <a:noFill/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7AE6AFF5-EA6C-42F3-8D44-7B68ADD29315}"/>
              </a:ext>
            </a:extLst>
          </p:cNvPr>
          <p:cNvSpPr/>
          <p:nvPr/>
        </p:nvSpPr>
        <p:spPr>
          <a:xfrm>
            <a:off x="929429" y="4091066"/>
            <a:ext cx="177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Vizualno + </a:t>
            </a:r>
            <a:endParaRPr lang="hr-HR" sz="28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FE57443D-7CCE-48DE-90DB-BA88E3C27E81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429" y="3404120"/>
            <a:ext cx="581319" cy="68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lika 11" descr="Slika na kojoj se prikazuje reptil, životinja, kornjača, zeleno&#10;&#10;Opis je automatski generiran">
            <a:extLst>
              <a:ext uri="{FF2B5EF4-FFF2-40B4-BE49-F238E27FC236}">
                <a16:creationId xmlns:a16="http://schemas.microsoft.com/office/drawing/2014/main" xmlns="" id="{2048A148-E8F9-49F8-892C-752FF2A46E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6391" y="2401734"/>
            <a:ext cx="4404667" cy="292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025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49" y="291995"/>
            <a:ext cx="10515600" cy="1325563"/>
          </a:xfrm>
        </p:spPr>
        <p:txBody>
          <a:bodyPr/>
          <a:lstStyle/>
          <a:p>
            <a:r>
              <a:rPr lang="hr-HR" b="1" dirty="0"/>
              <a:t> Briga za potomstvo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37183"/>
            <a:ext cx="4595191" cy="3539780"/>
          </a:xfrm>
        </p:spPr>
        <p:txBody>
          <a:bodyPr>
            <a:normAutofit/>
          </a:bodyPr>
          <a:lstStyle/>
          <a:p>
            <a:r>
              <a:rPr lang="hr-HR" sz="3200" dirty="0"/>
              <a:t>Nema brige za potomstvom</a:t>
            </a:r>
          </a:p>
          <a:p>
            <a:r>
              <a:rPr lang="hr-HR" sz="3200" dirty="0"/>
              <a:t>Velik broj potomaka </a:t>
            </a:r>
          </a:p>
          <a:p>
            <a:r>
              <a:rPr lang="hr-HR" sz="3200" dirty="0"/>
              <a:t>Neće svi preživjeti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8374" y="6143044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B6F1F5C-38B9-42C1-957C-BDCD2EB8A3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1197" y="2640977"/>
            <a:ext cx="4596782" cy="353598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A96AA5AE-1629-4335-898D-77B7256C364A}"/>
              </a:ext>
            </a:extLst>
          </p:cNvPr>
          <p:cNvSpPr txBox="1"/>
          <p:nvPr/>
        </p:nvSpPr>
        <p:spPr>
          <a:xfrm>
            <a:off x="830513" y="1617558"/>
            <a:ext cx="5993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latin typeface="+mj-lt"/>
              </a:rPr>
              <a:t>Životinje s vanjskom oplodnjom </a:t>
            </a:r>
          </a:p>
        </p:txBody>
      </p:sp>
      <p:pic>
        <p:nvPicPr>
          <p:cNvPr id="9" name="Slika 8" descr="Slika na kojoj se prikazuje ptica, riba, životinja&#10;&#10;Opis je automatski generiran">
            <a:extLst>
              <a:ext uri="{FF2B5EF4-FFF2-40B4-BE49-F238E27FC236}">
                <a16:creationId xmlns:a16="http://schemas.microsoft.com/office/drawing/2014/main" xmlns="" id="{CDA41EE6-EF4A-4324-8E76-891EBFD8C5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6854" y="2186826"/>
            <a:ext cx="5480706" cy="42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304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4" y="304650"/>
            <a:ext cx="10515600" cy="1325563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b="1" dirty="0"/>
              <a:t>Briga za potomstvo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37183"/>
            <a:ext cx="4595191" cy="3539780"/>
          </a:xfrm>
        </p:spPr>
        <p:txBody>
          <a:bodyPr>
            <a:normAutofit/>
          </a:bodyPr>
          <a:lstStyle/>
          <a:p>
            <a:r>
              <a:rPr lang="hr-HR" sz="3200" dirty="0"/>
              <a:t>Briga za potomstvom</a:t>
            </a:r>
          </a:p>
          <a:p>
            <a:r>
              <a:rPr lang="hr-HR" sz="3200" dirty="0"/>
              <a:t>Manji broj potomaka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1206" y="6235001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B6F1F5C-38B9-42C1-957C-BDCD2EB8A3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1197" y="2640977"/>
            <a:ext cx="4596782" cy="3535986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A96AA5AE-1629-4335-898D-77B7256C364A}"/>
              </a:ext>
            </a:extLst>
          </p:cNvPr>
          <p:cNvSpPr txBox="1"/>
          <p:nvPr/>
        </p:nvSpPr>
        <p:spPr>
          <a:xfrm>
            <a:off x="675249" y="1481039"/>
            <a:ext cx="6837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/>
              <a:t>Životinje s unutarnjom oplodnjom </a:t>
            </a:r>
          </a:p>
        </p:txBody>
      </p:sp>
      <p:pic>
        <p:nvPicPr>
          <p:cNvPr id="10" name="Slika 9" descr="Slika na kojoj se prikazuje trava, životinja, sisavac, na otvorenom&#10;&#10;Opis je automatski generiran">
            <a:extLst>
              <a:ext uri="{FF2B5EF4-FFF2-40B4-BE49-F238E27FC236}">
                <a16:creationId xmlns:a16="http://schemas.microsoft.com/office/drawing/2014/main" xmlns="" id="{88DA6F20-17FB-4097-90AA-8BFE7F5B6E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2706" y="1532144"/>
            <a:ext cx="3951093" cy="526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498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904859F9-5EFC-4B03-AD97-518A3D01570A}"/>
              </a:ext>
            </a:extLst>
          </p:cNvPr>
          <p:cNvSpPr txBox="1"/>
          <p:nvPr/>
        </p:nvSpPr>
        <p:spPr>
          <a:xfrm>
            <a:off x="675163" y="1277614"/>
            <a:ext cx="78326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Istraži 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Promatraj razvoj kukaca u </a:t>
            </a:r>
            <a:r>
              <a:rPr lang="hr-HR" sz="2800" i="1" dirty="0" err="1">
                <a:solidFill>
                  <a:srgbClr val="00B050"/>
                </a:solidFill>
              </a:rPr>
              <a:t>insektariju</a:t>
            </a:r>
            <a:r>
              <a:rPr lang="hr-HR" sz="2800" i="1" dirty="0">
                <a:solidFill>
                  <a:srgbClr val="00B050"/>
                </a:solidFill>
              </a:rPr>
              <a:t> ili žabe u vivariju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72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20B5C41A-3B29-4745-ADA7-8124BB03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2295" y="396207"/>
            <a:ext cx="557712" cy="53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DCECA6E7-B007-4E6C-89EE-EC45B17CF71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9015" y="3384116"/>
            <a:ext cx="622790" cy="658909"/>
          </a:xfrm>
          <a:prstGeom prst="rect">
            <a:avLst/>
          </a:prstGeom>
          <a:noFill/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xmlns="" id="{81115517-CF36-41A1-976C-EDD93FFC5C23}"/>
              </a:ext>
            </a:extLst>
          </p:cNvPr>
          <p:cNvSpPr/>
          <p:nvPr/>
        </p:nvSpPr>
        <p:spPr>
          <a:xfrm>
            <a:off x="675163" y="5915352"/>
            <a:ext cx="2017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Zanimljivosti</a:t>
            </a:r>
            <a:endParaRPr lang="hr-HR" sz="280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4753433E-72B9-4237-9C87-4D1D1AEC2027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295" y="5032916"/>
            <a:ext cx="622790" cy="65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lika 2" descr="Slika na kojoj se prikazuje životinja&#10;&#10;Opis je automatski generiran">
            <a:extLst>
              <a:ext uri="{FF2B5EF4-FFF2-40B4-BE49-F238E27FC236}">
                <a16:creationId xmlns:a16="http://schemas.microsoft.com/office/drawing/2014/main" xmlns="" id="{039E9B12-F496-4F08-B959-FFC47CEB88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5375" y="2353607"/>
            <a:ext cx="2608512" cy="1049926"/>
          </a:xfrm>
          <a:prstGeom prst="rect">
            <a:avLst/>
          </a:prstGeom>
        </p:spPr>
      </p:pic>
      <p:pic>
        <p:nvPicPr>
          <p:cNvPr id="13" name="Slika 12" descr="Slika na kojoj se prikazuje životinja, insekt&#10;&#10;Opis je automatski generiran">
            <a:extLst>
              <a:ext uri="{FF2B5EF4-FFF2-40B4-BE49-F238E27FC236}">
                <a16:creationId xmlns:a16="http://schemas.microsoft.com/office/drawing/2014/main" xmlns="" id="{6DC4126D-7752-4F0E-8E9C-72F7FAE2A3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9185" y="3951707"/>
            <a:ext cx="7832647" cy="248686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sp>
        <p:nvSpPr>
          <p:cNvPr id="9" name="Rezervirano mjesto sadržaja 3">
            <a:extLst>
              <a:ext uri="{FF2B5EF4-FFF2-40B4-BE49-F238E27FC236}">
                <a16:creationId xmlns:a16="http://schemas.microsoft.com/office/drawing/2014/main" xmlns="" id="{DE9ABC4A-ED81-4460-9531-39668FFDCFC6}"/>
              </a:ext>
            </a:extLst>
          </p:cNvPr>
          <p:cNvSpPr txBox="1">
            <a:spLocks/>
          </p:cNvSpPr>
          <p:nvPr/>
        </p:nvSpPr>
        <p:spPr>
          <a:xfrm>
            <a:off x="722295" y="3746188"/>
            <a:ext cx="5696034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DDS Istraži: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hlinkClick r:id="rId5"/>
              </a:rPr>
              <a:t>Kako se gusjenica pretvori u leptira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60007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b="1" dirty="0"/>
              <a:t>Spolno sazrijevanje čovjeka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738"/>
            <a:ext cx="4316896" cy="2123523"/>
          </a:xfrm>
        </p:spPr>
        <p:txBody>
          <a:bodyPr>
            <a:normAutofit/>
          </a:bodyPr>
          <a:lstStyle/>
          <a:p>
            <a:r>
              <a:rPr lang="hr-HR" sz="3200" dirty="0"/>
              <a:t>Muški spolni organi </a:t>
            </a:r>
          </a:p>
          <a:p>
            <a:r>
              <a:rPr lang="hr-HR" sz="3200" dirty="0"/>
              <a:t>Ženski spolni organi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E992F52-3783-4068-903C-22439B0666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2016" y="1498669"/>
            <a:ext cx="3773751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320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 </a:t>
            </a:r>
            <a:r>
              <a:rPr lang="hr-HR" b="1" dirty="0"/>
              <a:t>Muški spolni organi </a:t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8" y="1838877"/>
            <a:ext cx="4581940" cy="4351338"/>
          </a:xfrm>
        </p:spPr>
        <p:txBody>
          <a:bodyPr/>
          <a:lstStyle/>
          <a:p>
            <a:r>
              <a:rPr lang="hr-HR" sz="3200" dirty="0"/>
              <a:t>2 sjemenika (žlijezde,  proizvode spermije i spolne hormone)</a:t>
            </a:r>
          </a:p>
          <a:p>
            <a:r>
              <a:rPr lang="hr-HR" sz="3200" dirty="0"/>
              <a:t>2 sjemenovoda </a:t>
            </a:r>
          </a:p>
          <a:p>
            <a:r>
              <a:rPr lang="hr-HR" sz="3200" dirty="0"/>
              <a:t>Mokraćno-spolna cijev</a:t>
            </a:r>
          </a:p>
          <a:p>
            <a:r>
              <a:rPr lang="hr-HR" sz="3200" dirty="0"/>
              <a:t>Spolni ud (penis)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16F20FB-F0C8-46BD-829D-38228A61D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0320" y="2055813"/>
            <a:ext cx="7225062" cy="319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3648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Ženski spolni organi 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8B51895-822C-4C56-AF98-C15E7A385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9361" y="2055813"/>
            <a:ext cx="7312471" cy="2815721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16896" cy="4351338"/>
          </a:xfrm>
        </p:spPr>
        <p:txBody>
          <a:bodyPr/>
          <a:lstStyle/>
          <a:p>
            <a:r>
              <a:rPr lang="hr-HR" sz="3200" dirty="0"/>
              <a:t>Rodnica</a:t>
            </a:r>
          </a:p>
          <a:p>
            <a:r>
              <a:rPr lang="hr-HR" sz="3200" dirty="0"/>
              <a:t>Maternica</a:t>
            </a:r>
          </a:p>
          <a:p>
            <a:r>
              <a:rPr lang="hr-HR" sz="3200" dirty="0"/>
              <a:t>2 jajovoda </a:t>
            </a:r>
          </a:p>
          <a:p>
            <a:r>
              <a:rPr lang="hr-HR" sz="3200" dirty="0"/>
              <a:t>2 jajnika (žlijezde,  proizvode jajne stanice i spolne hormone)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99586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b="1" dirty="0"/>
              <a:t>Oplodnja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16896" cy="4351338"/>
          </a:xfrm>
        </p:spPr>
        <p:txBody>
          <a:bodyPr/>
          <a:lstStyle/>
          <a:p>
            <a:r>
              <a:rPr lang="hr-HR" sz="3200" dirty="0"/>
              <a:t>Jajovod</a:t>
            </a:r>
          </a:p>
          <a:p>
            <a:r>
              <a:rPr lang="hr-HR" sz="3200" dirty="0"/>
              <a:t>Oplođena jajna stanica ugnijezdi se u sluznicu maternice</a:t>
            </a:r>
          </a:p>
          <a:p>
            <a:r>
              <a:rPr lang="hr-HR" sz="3200" dirty="0"/>
              <a:t>Plod se razvija u maternici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D0DB47B-28F1-4B93-9596-7243327418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3349" y="1220372"/>
            <a:ext cx="621792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40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Razmnožavanje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68371" cy="4351338"/>
          </a:xfrm>
        </p:spPr>
        <p:txBody>
          <a:bodyPr/>
          <a:lstStyle/>
          <a:p>
            <a:r>
              <a:rPr lang="hr-HR" sz="3200" dirty="0"/>
              <a:t>Stvaranje potomaka</a:t>
            </a:r>
          </a:p>
          <a:p>
            <a:r>
              <a:rPr lang="hr-HR" sz="3200" dirty="0"/>
              <a:t>Osigurava opstanak</a:t>
            </a:r>
          </a:p>
          <a:p>
            <a:r>
              <a:rPr lang="hr-HR" sz="3200" dirty="0"/>
              <a:t>Proljeće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021198E-F221-485C-BEF3-DCA2B3B062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5637" y="166988"/>
            <a:ext cx="1536325" cy="396274"/>
          </a:xfrm>
          <a:prstGeom prst="rect">
            <a:avLst/>
          </a:prstGeom>
        </p:spPr>
      </p:pic>
      <p:pic>
        <p:nvPicPr>
          <p:cNvPr id="7" name="Slika 6" descr="Slika na kojoj se prikazuje trava, životinja, na otvorenom, sisavac&#10;&#10;Opis je automatski generiran">
            <a:extLst>
              <a:ext uri="{FF2B5EF4-FFF2-40B4-BE49-F238E27FC236}">
                <a16:creationId xmlns:a16="http://schemas.microsoft.com/office/drawing/2014/main" xmlns="" id="{AB1B4DC0-6A76-4683-9A6E-65FE0EAB7F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8771" y="1129226"/>
            <a:ext cx="6466058" cy="48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2692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Pubertet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16896" cy="4351338"/>
          </a:xfrm>
        </p:spPr>
        <p:txBody>
          <a:bodyPr>
            <a:normAutofit/>
          </a:bodyPr>
          <a:lstStyle/>
          <a:p>
            <a:r>
              <a:rPr lang="hr-HR" sz="3200" dirty="0"/>
              <a:t>Vrijeme sazrijevanja </a:t>
            </a:r>
          </a:p>
          <a:p>
            <a:r>
              <a:rPr lang="hr-HR" sz="3200" dirty="0"/>
              <a:t>Spolno</a:t>
            </a:r>
          </a:p>
          <a:p>
            <a:r>
              <a:rPr lang="hr-HR" sz="3200" dirty="0"/>
              <a:t>Fizički</a:t>
            </a:r>
          </a:p>
          <a:p>
            <a:r>
              <a:rPr lang="hr-HR" sz="3200" dirty="0"/>
              <a:t>Psihički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BC0CE12B-AF0F-431B-A2F0-35B7D952F97A}"/>
              </a:ext>
            </a:extLst>
          </p:cNvPr>
          <p:cNvSpPr txBox="1"/>
          <p:nvPr/>
        </p:nvSpPr>
        <p:spPr>
          <a:xfrm>
            <a:off x="689317" y="5111571"/>
            <a:ext cx="7832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Projekt</a:t>
            </a:r>
          </a:p>
          <a:p>
            <a:r>
              <a:rPr lang="hr-HR" sz="2800" i="1" dirty="0">
                <a:solidFill>
                  <a:srgbClr val="00B050"/>
                </a:solidFill>
              </a:rPr>
              <a:t>Što mi se to događa?</a:t>
            </a:r>
          </a:p>
          <a:p>
            <a:r>
              <a:rPr lang="hr-HR" sz="2800" dirty="0">
                <a:solidFill>
                  <a:srgbClr val="00B050"/>
                </a:solidFill>
              </a:rPr>
              <a:t>RB str. 73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4156FF0-D753-4BCF-84D3-C5E8212A6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8200" y="4435328"/>
            <a:ext cx="705479" cy="67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Slika na kojoj se prikazuje osoba, sjedenje, na zatvorenom, prozor&#10;&#10;Opis je automatski generiran">
            <a:extLst>
              <a:ext uri="{FF2B5EF4-FFF2-40B4-BE49-F238E27FC236}">
                <a16:creationId xmlns:a16="http://schemas.microsoft.com/office/drawing/2014/main" xmlns="" id="{A3AE09A6-E970-4EAC-9713-2BC541F1D7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4929" y="1523988"/>
            <a:ext cx="6112355" cy="403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7566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b="1" dirty="0"/>
              <a:t>Djevojčice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827643" cy="4667250"/>
          </a:xfrm>
        </p:spPr>
        <p:txBody>
          <a:bodyPr>
            <a:normAutofit/>
          </a:bodyPr>
          <a:lstStyle/>
          <a:p>
            <a:r>
              <a:rPr lang="hr-HR" sz="3200" dirty="0"/>
              <a:t>10.-15. godina </a:t>
            </a:r>
          </a:p>
          <a:p>
            <a:r>
              <a:rPr lang="hr-HR" sz="3200" dirty="0"/>
              <a:t>Mjesečnica – menstruacija </a:t>
            </a:r>
          </a:p>
          <a:p>
            <a:r>
              <a:rPr lang="hr-HR" sz="3200" dirty="0"/>
              <a:t>Znak spolne zrelosti</a:t>
            </a:r>
          </a:p>
          <a:p>
            <a:r>
              <a:rPr lang="hr-HR" sz="3200" dirty="0"/>
              <a:t>Ljuštenje sluznice maternice</a:t>
            </a:r>
          </a:p>
          <a:p>
            <a:r>
              <a:rPr lang="hr-HR" sz="3200" dirty="0"/>
              <a:t>Krvarenje </a:t>
            </a:r>
          </a:p>
          <a:p>
            <a:r>
              <a:rPr lang="hr-HR" sz="3200" dirty="0"/>
              <a:t>Svaki mjesec</a:t>
            </a:r>
          </a:p>
          <a:p>
            <a:r>
              <a:rPr lang="hr-HR" sz="3200" dirty="0"/>
              <a:t>Tijekom trudnoće izostaje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26E2ADBE-4126-48D6-976D-F5CCB63CB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5842" y="914120"/>
            <a:ext cx="4192451" cy="53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165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103" y="272578"/>
            <a:ext cx="10515600" cy="1325563"/>
          </a:xfrm>
        </p:spPr>
        <p:txBody>
          <a:bodyPr/>
          <a:lstStyle/>
          <a:p>
            <a:r>
              <a:rPr lang="hr-HR" dirty="0"/>
              <a:t> </a:t>
            </a:r>
            <a:r>
              <a:rPr lang="hr-HR" b="1" dirty="0"/>
              <a:t>Dječaci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103" y="1598141"/>
            <a:ext cx="4316896" cy="4351338"/>
          </a:xfrm>
        </p:spPr>
        <p:txBody>
          <a:bodyPr/>
          <a:lstStyle/>
          <a:p>
            <a:r>
              <a:rPr lang="hr-HR" sz="3200" dirty="0" err="1"/>
              <a:t>Polucija</a:t>
            </a:r>
            <a:r>
              <a:rPr lang="hr-HR" sz="3200" dirty="0"/>
              <a:t> </a:t>
            </a:r>
          </a:p>
          <a:p>
            <a:r>
              <a:rPr lang="hr-HR" sz="3200" dirty="0"/>
              <a:t>Spontano izbacivanje sperme </a:t>
            </a:r>
          </a:p>
          <a:p>
            <a:r>
              <a:rPr lang="hr-HR" sz="3200" dirty="0"/>
              <a:t>Noću </a:t>
            </a:r>
          </a:p>
          <a:p>
            <a:r>
              <a:rPr lang="hr-HR" sz="3200" dirty="0"/>
              <a:t>Znak spolne zrelosti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pic>
        <p:nvPicPr>
          <p:cNvPr id="7" name="Slika 6" descr="Slika na kojoj se prikazuje odjeća&#10;&#10;Opis je automatski generiran">
            <a:extLst>
              <a:ext uri="{FF2B5EF4-FFF2-40B4-BE49-F238E27FC236}">
                <a16:creationId xmlns:a16="http://schemas.microsoft.com/office/drawing/2014/main" xmlns="" id="{AF6F72DB-B63C-4E3D-80CD-E4FF13A640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2674" y="668695"/>
            <a:ext cx="1953193" cy="504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42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xmlns="" id="{560401BA-76D0-4F7E-8B41-E7D3146DC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9667" y="98474"/>
            <a:ext cx="7768068" cy="6858000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70838" y="778248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691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Pubertet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16896" cy="4351338"/>
          </a:xfrm>
        </p:spPr>
        <p:txBody>
          <a:bodyPr/>
          <a:lstStyle/>
          <a:p>
            <a:r>
              <a:rPr lang="hr-HR" sz="3200" dirty="0"/>
              <a:t>Prve simpatije i ljubavi</a:t>
            </a:r>
          </a:p>
          <a:p>
            <a:r>
              <a:rPr lang="hr-HR" sz="3200" dirty="0"/>
              <a:t>Oponašanje odraslih</a:t>
            </a:r>
          </a:p>
          <a:p>
            <a:r>
              <a:rPr lang="hr-HR" sz="3200" dirty="0"/>
              <a:t>Pušenje </a:t>
            </a:r>
          </a:p>
          <a:p>
            <a:r>
              <a:rPr lang="hr-HR" sz="3200" dirty="0"/>
              <a:t>Alkohol </a:t>
            </a:r>
          </a:p>
          <a:p>
            <a:r>
              <a:rPr lang="hr-HR" sz="3200" dirty="0"/>
              <a:t>Droga </a:t>
            </a:r>
          </a:p>
          <a:p>
            <a:r>
              <a:rPr lang="hr-HR" sz="3200" dirty="0"/>
              <a:t>Ovisnosti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pic>
        <p:nvPicPr>
          <p:cNvPr id="7" name="Slika 6" descr="Slika na kojoj se prikazuje osoba, odjeća, žena, držanje&#10;&#10;Opis je automatski generiran">
            <a:extLst>
              <a:ext uri="{FF2B5EF4-FFF2-40B4-BE49-F238E27FC236}">
                <a16:creationId xmlns:a16="http://schemas.microsoft.com/office/drawing/2014/main" xmlns="" id="{439D92AC-2C53-4CDC-A6E4-CB5E5CF835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7157" y="1479354"/>
            <a:ext cx="6816686" cy="454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3068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xmlns="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2203905" y="1383968"/>
            <a:ext cx="7695469" cy="4075927"/>
          </a:xfrm>
          <a:prstGeom prst="rect">
            <a:avLst/>
          </a:prstGeom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BC54E27-4264-4B4B-96FF-11C58C5ACE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5892" y="1150041"/>
            <a:ext cx="758770" cy="692012"/>
          </a:xfrm>
          <a:prstGeom prst="rect">
            <a:avLst/>
          </a:prstGeom>
          <a:noFill/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xmlns="" id="{C8ED1DDD-6749-4526-AF1B-6D4D1DE72F3C}"/>
              </a:ext>
            </a:extLst>
          </p:cNvPr>
          <p:cNvSpPr/>
          <p:nvPr/>
        </p:nvSpPr>
        <p:spPr>
          <a:xfrm>
            <a:off x="2684056" y="1842053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xmlns="" id="{84F034B0-EA11-4A37-9EA7-949AF296E1D8}"/>
              </a:ext>
            </a:extLst>
          </p:cNvPr>
          <p:cNvSpPr/>
          <p:nvPr/>
        </p:nvSpPr>
        <p:spPr>
          <a:xfrm>
            <a:off x="2684056" y="2710071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4C2458A8-7FC2-4ADE-8904-F84CCCA70166}"/>
              </a:ext>
            </a:extLst>
          </p:cNvPr>
          <p:cNvSpPr/>
          <p:nvPr/>
        </p:nvSpPr>
        <p:spPr>
          <a:xfrm>
            <a:off x="2684056" y="3429000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342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Nespolno razmnožavanje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71" y="5821730"/>
            <a:ext cx="5257800" cy="1182618"/>
          </a:xfrm>
        </p:spPr>
        <p:txBody>
          <a:bodyPr/>
          <a:lstStyle/>
          <a:p>
            <a:pPr marL="0" indent="0">
              <a:buNone/>
            </a:pPr>
            <a:r>
              <a:rPr lang="hr-HR" sz="3200" dirty="0"/>
              <a:t>Dioba stanice (amebe)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99553"/>
            <a:ext cx="1536065" cy="396207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000A6C4F-7ABF-4CF6-914D-C27EEE39B667}"/>
              </a:ext>
            </a:extLst>
          </p:cNvPr>
          <p:cNvSpPr txBox="1">
            <a:spLocks/>
          </p:cNvSpPr>
          <p:nvPr/>
        </p:nvSpPr>
        <p:spPr>
          <a:xfrm>
            <a:off x="6557029" y="5749097"/>
            <a:ext cx="5257800" cy="8379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200" dirty="0"/>
              <a:t>Pupanje (hidre, </a:t>
            </a:r>
            <a:r>
              <a:rPr lang="hr-HR" sz="3200" dirty="0" smtClean="0"/>
              <a:t>koralji – žarnjaci i spužve</a:t>
            </a:r>
            <a:r>
              <a:rPr lang="hr-HR" sz="3200" dirty="0" smtClean="0"/>
              <a:t>,)</a:t>
            </a:r>
            <a:endParaRPr lang="hr-HR" sz="3200" dirty="0"/>
          </a:p>
          <a:p>
            <a:endParaRPr lang="hr-HR" dirty="0"/>
          </a:p>
        </p:txBody>
      </p:sp>
      <p:pic>
        <p:nvPicPr>
          <p:cNvPr id="8" name="Slika 7" descr="Slika na kojoj se prikazuje transport, karta&#10;&#10;Opis je automatski generiran">
            <a:extLst>
              <a:ext uri="{FF2B5EF4-FFF2-40B4-BE49-F238E27FC236}">
                <a16:creationId xmlns:a16="http://schemas.microsoft.com/office/drawing/2014/main" xmlns="" id="{2A78256E-B7A7-4751-9CDF-674A50D1D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71" y="3229678"/>
            <a:ext cx="4813807" cy="144846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EBE73C8-CC5A-469D-BC68-1E94D237D5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2511" y="2588455"/>
            <a:ext cx="6332095" cy="26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541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Spolno razmnožavanje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/>
              <a:t>Dva roditelja</a:t>
            </a:r>
          </a:p>
          <a:p>
            <a:r>
              <a:rPr lang="hr-HR" sz="3200" dirty="0"/>
              <a:t>Jedinke suprotnog spola</a:t>
            </a:r>
          </a:p>
          <a:p>
            <a:r>
              <a:rPr lang="hr-HR" sz="3200" dirty="0"/>
              <a:t>Mužjak </a:t>
            </a:r>
          </a:p>
          <a:p>
            <a:r>
              <a:rPr lang="hr-HR" sz="3200" dirty="0"/>
              <a:t>Ženka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7EFC753-11C2-4ADD-B0DB-E787BDFD96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5637" y="32051"/>
            <a:ext cx="1536325" cy="396274"/>
          </a:xfrm>
          <a:prstGeom prst="rect">
            <a:avLst/>
          </a:prstGeom>
        </p:spPr>
      </p:pic>
      <p:pic>
        <p:nvPicPr>
          <p:cNvPr id="7" name="Slika 6" descr="Slika na kojoj se prikazuje patka, voda, na otvorenom, ptica&#10;&#10;Opis je automatski generiran">
            <a:extLst>
              <a:ext uri="{FF2B5EF4-FFF2-40B4-BE49-F238E27FC236}">
                <a16:creationId xmlns:a16="http://schemas.microsoft.com/office/drawing/2014/main" xmlns="" id="{77C17D06-FC12-4041-B2BD-AD765C47A6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2014" y="1690688"/>
            <a:ext cx="6067899" cy="45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218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Mužjak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7012" cy="4351338"/>
          </a:xfrm>
        </p:spPr>
        <p:txBody>
          <a:bodyPr>
            <a:normAutofit/>
          </a:bodyPr>
          <a:lstStyle/>
          <a:p>
            <a:r>
              <a:rPr lang="hr-HR" sz="3200" dirty="0"/>
              <a:t>Sjemenici – spolne žlijezde</a:t>
            </a:r>
          </a:p>
          <a:p>
            <a:r>
              <a:rPr lang="hr-HR" sz="3200" dirty="0"/>
              <a:t>Spermiji – spolne stanice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524958F-3C98-4029-8477-457CAC0D07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5637" y="38686"/>
            <a:ext cx="1536325" cy="39627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7D49DF6-643F-474D-BBB2-835BC8318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7218" y="1340001"/>
            <a:ext cx="5570663" cy="417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17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23533" cy="981075"/>
          </a:xfrm>
        </p:spPr>
        <p:txBody>
          <a:bodyPr/>
          <a:lstStyle/>
          <a:p>
            <a:r>
              <a:rPr lang="hr-HR" b="1" dirty="0"/>
              <a:t>Ženka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48292"/>
            <a:ext cx="5517182" cy="4351338"/>
          </a:xfrm>
        </p:spPr>
        <p:txBody>
          <a:bodyPr>
            <a:normAutofit/>
          </a:bodyPr>
          <a:lstStyle/>
          <a:p>
            <a:r>
              <a:rPr lang="hr-HR" sz="3200" dirty="0"/>
              <a:t>Jajnici – spolne žlijezde</a:t>
            </a:r>
          </a:p>
          <a:p>
            <a:r>
              <a:rPr lang="hr-HR" sz="3200" dirty="0"/>
              <a:t>Jajne stanice – spolne stanice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524958F-3C98-4029-8477-457CAC0D07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5637" y="38686"/>
            <a:ext cx="1536325" cy="396274"/>
          </a:xfrm>
          <a:prstGeom prst="rect">
            <a:avLst/>
          </a:prstGeom>
        </p:spPr>
      </p:pic>
      <p:pic>
        <p:nvPicPr>
          <p:cNvPr id="7" name="Slika 6" descr="Slika na kojoj se prikazuje glazba, beskralješnjak&#10;&#10;Opis je automatski generiran">
            <a:extLst>
              <a:ext uri="{FF2B5EF4-FFF2-40B4-BE49-F238E27FC236}">
                <a16:creationId xmlns:a16="http://schemas.microsoft.com/office/drawing/2014/main" xmlns="" id="{B8391603-0D76-4B23-AF9C-B06A3C2289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8655" y="1112632"/>
            <a:ext cx="5517182" cy="4894273"/>
          </a:xfrm>
          <a:prstGeom prst="rect">
            <a:avLst/>
          </a:prstGeom>
        </p:spPr>
      </p:pic>
      <p:pic>
        <p:nvPicPr>
          <p:cNvPr id="20482" name="Picture 2" descr="Sperm, Egg, Fertilization, Sex 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775" y="3288769"/>
            <a:ext cx="4314825" cy="3238501"/>
          </a:xfrm>
          <a:prstGeom prst="rect">
            <a:avLst/>
          </a:prstGeom>
          <a:noFill/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 txBox="1">
            <a:spLocks/>
          </p:cNvSpPr>
          <p:nvPr/>
        </p:nvSpPr>
        <p:spPr>
          <a:xfrm>
            <a:off x="2480734" y="2582333"/>
            <a:ext cx="169333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Oplodnja</a:t>
            </a:r>
            <a:endParaRPr kumimoji="0" lang="hr-H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11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Vanjska oplodnja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12027" cy="4813714"/>
          </a:xfrm>
        </p:spPr>
        <p:txBody>
          <a:bodyPr>
            <a:normAutofit/>
          </a:bodyPr>
          <a:lstStyle/>
          <a:p>
            <a:r>
              <a:rPr lang="hr-HR" sz="3200" dirty="0"/>
              <a:t>Izvan tijela ženke </a:t>
            </a:r>
          </a:p>
          <a:p>
            <a:r>
              <a:rPr lang="hr-HR" sz="3200" dirty="0"/>
              <a:t>Organizmi koji žive u vodi</a:t>
            </a:r>
          </a:p>
          <a:p>
            <a:r>
              <a:rPr lang="hr-HR" sz="3200" dirty="0"/>
              <a:t>Nema opasnosti od isušivanja spolnih stanica</a:t>
            </a:r>
          </a:p>
          <a:p>
            <a:r>
              <a:rPr lang="hr-HR" sz="3200" dirty="0"/>
              <a:t>Rakovi </a:t>
            </a:r>
          </a:p>
          <a:p>
            <a:r>
              <a:rPr lang="hr-HR" sz="3200" dirty="0"/>
              <a:t>Školjkaši</a:t>
            </a:r>
          </a:p>
          <a:p>
            <a:r>
              <a:rPr lang="hr-HR" sz="3200" dirty="0"/>
              <a:t>Ribe</a:t>
            </a:r>
          </a:p>
          <a:p>
            <a:r>
              <a:rPr lang="hr-HR" sz="3200" dirty="0"/>
              <a:t>Vodozemci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1E93B3D-8BF9-467E-8A11-B44E157207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85637" y="99520"/>
            <a:ext cx="1536325" cy="396274"/>
          </a:xfrm>
          <a:prstGeom prst="rect">
            <a:avLst/>
          </a:prstGeom>
        </p:spPr>
      </p:pic>
      <p:pic>
        <p:nvPicPr>
          <p:cNvPr id="9" name="Slika 8" descr="Slika na kojoj se prikazuje ribež&#10;&#10;Opis je automatski generiran">
            <a:extLst>
              <a:ext uri="{FF2B5EF4-FFF2-40B4-BE49-F238E27FC236}">
                <a16:creationId xmlns:a16="http://schemas.microsoft.com/office/drawing/2014/main" xmlns="" id="{AAA772E3-468E-4BEA-AFDF-5A6E7EFD7F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6412" y="1622666"/>
            <a:ext cx="58114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290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Unutarnja oplodnja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351" y="1690688"/>
            <a:ext cx="5541288" cy="5016673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Unutar tijela ženke </a:t>
            </a:r>
          </a:p>
          <a:p>
            <a:r>
              <a:rPr lang="hr-HR" sz="3200" dirty="0"/>
              <a:t>Parenje</a:t>
            </a:r>
          </a:p>
          <a:p>
            <a:r>
              <a:rPr lang="hr-HR" sz="3200" dirty="0"/>
              <a:t>Kopnene životinje</a:t>
            </a:r>
          </a:p>
          <a:p>
            <a:r>
              <a:rPr lang="hr-HR" sz="3200" dirty="0"/>
              <a:t>Spolnim stanicama prijeti isušivanje</a:t>
            </a:r>
          </a:p>
          <a:p>
            <a:r>
              <a:rPr lang="hr-HR" sz="3200" dirty="0"/>
              <a:t>Gmazovi</a:t>
            </a:r>
          </a:p>
          <a:p>
            <a:r>
              <a:rPr lang="hr-HR" sz="3200" dirty="0"/>
              <a:t>Ptice</a:t>
            </a:r>
          </a:p>
          <a:p>
            <a:r>
              <a:rPr lang="hr-HR" sz="3200" dirty="0"/>
              <a:t>Sisavci </a:t>
            </a:r>
          </a:p>
          <a:p>
            <a:r>
              <a:rPr lang="hr-HR" sz="3200" dirty="0"/>
              <a:t>Kukci </a:t>
            </a:r>
          </a:p>
          <a:p>
            <a:r>
              <a:rPr lang="hr-HR" sz="3200" dirty="0"/>
              <a:t>Pauci</a:t>
            </a:r>
          </a:p>
          <a:p>
            <a:endParaRPr lang="hr-HR" sz="3200" dirty="0"/>
          </a:p>
          <a:p>
            <a:endParaRPr lang="hr-HR" sz="3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97192"/>
            <a:ext cx="1536065" cy="39620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C3EA788-0F5D-49C0-A34A-3D28E64841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7232" y="1690688"/>
            <a:ext cx="6354600" cy="423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65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Spolno razmnožavanje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7408"/>
            <a:ext cx="10611678" cy="2169600"/>
          </a:xfrm>
        </p:spPr>
        <p:txBody>
          <a:bodyPr>
            <a:normAutofit/>
          </a:bodyPr>
          <a:lstStyle/>
          <a:p>
            <a:r>
              <a:rPr lang="hr-HR" sz="3200" dirty="0"/>
              <a:t>Oplođena jajna stanica se dijeli </a:t>
            </a:r>
          </a:p>
          <a:p>
            <a:r>
              <a:rPr lang="hr-HR" sz="3200" dirty="0"/>
              <a:t>Zametak </a:t>
            </a:r>
          </a:p>
          <a:p>
            <a:r>
              <a:rPr lang="hr-HR" sz="3200" dirty="0"/>
              <a:t>Rast – povećava se broj stanica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xmlns="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767" y="66822"/>
            <a:ext cx="1536065" cy="396207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A224A7B4-9BF0-4786-A0EE-90F851A95D9A}"/>
              </a:ext>
            </a:extLst>
          </p:cNvPr>
          <p:cNvSpPr/>
          <p:nvPr/>
        </p:nvSpPr>
        <p:spPr>
          <a:xfrm>
            <a:off x="875903" y="5457303"/>
            <a:ext cx="493660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/>
              <a:t>DDS Istraži:</a:t>
            </a:r>
          </a:p>
          <a:p>
            <a:r>
              <a:rPr lang="hr-HR" sz="2800" dirty="0">
                <a:hlinkClick r:id="rId4"/>
              </a:rPr>
              <a:t>Kako izgleda putovanje spermija </a:t>
            </a:r>
            <a:endParaRPr lang="hr-HR" sz="2800" dirty="0"/>
          </a:p>
          <a:p>
            <a:r>
              <a:rPr lang="hr-HR" dirty="0"/>
              <a:t>(video)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D5C6874-DE60-41A4-A8F0-F81CF7B8CFD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3653" y="5417570"/>
            <a:ext cx="701107" cy="646764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00A9176-6CD0-4256-93CA-70D4D12449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121" y="1619429"/>
            <a:ext cx="10611678" cy="171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0754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340</Words>
  <Application>Microsoft Office PowerPoint</Application>
  <PresentationFormat>Custom</PresentationFormat>
  <Paragraphs>124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Tema sustava Office</vt:lpstr>
      <vt:lpstr>Kako se životinje razmnožavaju </vt:lpstr>
      <vt:lpstr>Razmnožavanje</vt:lpstr>
      <vt:lpstr>Nespolno razmnožavanje </vt:lpstr>
      <vt:lpstr>Spolno razmnožavanje</vt:lpstr>
      <vt:lpstr>Mužjak</vt:lpstr>
      <vt:lpstr>Ženka</vt:lpstr>
      <vt:lpstr>Vanjska oplodnja </vt:lpstr>
      <vt:lpstr>Unutarnja oplodnja</vt:lpstr>
      <vt:lpstr>Spolno razmnožavanje</vt:lpstr>
      <vt:lpstr>Sisavci </vt:lpstr>
      <vt:lpstr>Gmazovi  </vt:lpstr>
      <vt:lpstr>Spolno razmnožavanje</vt:lpstr>
      <vt:lpstr> Briga za potomstvo</vt:lpstr>
      <vt:lpstr> Briga za potomstvo</vt:lpstr>
      <vt:lpstr>Slide 15</vt:lpstr>
      <vt:lpstr> Spolno sazrijevanje čovjeka</vt:lpstr>
      <vt:lpstr> Muški spolni organi  </vt:lpstr>
      <vt:lpstr>Ženski spolni organi  </vt:lpstr>
      <vt:lpstr> Oplodnja </vt:lpstr>
      <vt:lpstr>Pubertet</vt:lpstr>
      <vt:lpstr> Djevojčice </vt:lpstr>
      <vt:lpstr> Dječaci </vt:lpstr>
      <vt:lpstr> </vt:lpstr>
      <vt:lpstr>Pubertet 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Odnosi među živim bićima na zajedničkom staništu </dc:title>
  <dc:creator>LEOPOLDINA Vitković</dc:creator>
  <cp:lastModifiedBy>sk-mpovalec</cp:lastModifiedBy>
  <cp:revision>15</cp:revision>
  <dcterms:created xsi:type="dcterms:W3CDTF">2019-07-11T09:44:02Z</dcterms:created>
  <dcterms:modified xsi:type="dcterms:W3CDTF">2020-08-13T11:14:46Z</dcterms:modified>
</cp:coreProperties>
</file>